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10.png" ContentType="image/png"/>
  <Override PartName="/ppt/media/image4.jpeg" ContentType="image/jpeg"/>
  <Override PartName="/ppt/media/image1.jpeg" ContentType="image/jpeg"/>
  <Override PartName="/ppt/media/image8.jpeg" ContentType="image/jpeg"/>
  <Override PartName="/ppt/media/image13.png" ContentType="image/png"/>
  <Override PartName="/ppt/media/image7.png" ContentType="image/png"/>
  <Override PartName="/ppt/media/image2.jpeg" ContentType="image/jpeg"/>
  <Override PartName="/ppt/media/image12.png" ContentType="image/png"/>
  <Override PartName="/ppt/media/image6.png" ContentType="image/png"/>
  <Override PartName="/ppt/media/image11.png" ContentType="image/png"/>
  <Override PartName="/ppt/media/image3.jpeg" ContentType="image/jpeg"/>
  <Override PartName="/ppt/media/image5.png" ContentType="image/png"/>
  <Override PartName="/ppt/media/image9.png" ContentType="image/pn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40" name="PlaceHolder 2"/>
          <p:cNvSpPr>
            <a:spLocks noGrp="1"/>
          </p:cNvSpPr>
          <p:nvPr>
            <p:ph type="body"/>
          </p:nvPr>
        </p:nvSpPr>
        <p:spPr>
          <a:xfrm>
            <a:off x="609480" y="1604520"/>
            <a:ext cx="10728360" cy="1896480"/>
          </a:xfrm>
          <a:prstGeom prst="rect">
            <a:avLst/>
          </a:prstGeom>
        </p:spPr>
        <p:txBody>
          <a:bodyPr bIns="0" lIns="0" rIns="0" tIns="0" wrap="none"/>
          <a:p>
            <a:endParaRPr/>
          </a:p>
        </p:txBody>
      </p:sp>
      <p:sp>
        <p:nvSpPr>
          <p:cNvPr id="41" name="PlaceHolder 3"/>
          <p:cNvSpPr>
            <a:spLocks noGrp="1"/>
          </p:cNvSpPr>
          <p:nvPr>
            <p:ph type="body"/>
          </p:nvPr>
        </p:nvSpPr>
        <p:spPr>
          <a:xfrm>
            <a:off x="609480" y="3681360"/>
            <a:ext cx="10728360" cy="189648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43" name="PlaceHolder 2"/>
          <p:cNvSpPr>
            <a:spLocks noGrp="1"/>
          </p:cNvSpPr>
          <p:nvPr>
            <p:ph type="body"/>
          </p:nvPr>
        </p:nvSpPr>
        <p:spPr>
          <a:xfrm>
            <a:off x="609480" y="1604520"/>
            <a:ext cx="5235120" cy="1896480"/>
          </a:xfrm>
          <a:prstGeom prst="rect">
            <a:avLst/>
          </a:prstGeom>
        </p:spPr>
        <p:txBody>
          <a:bodyPr bIns="0" lIns="0" rIns="0" tIns="0" wrap="none"/>
          <a:p>
            <a:endParaRPr/>
          </a:p>
        </p:txBody>
      </p:sp>
      <p:sp>
        <p:nvSpPr>
          <p:cNvPr id="44" name="PlaceHolder 3"/>
          <p:cNvSpPr>
            <a:spLocks noGrp="1"/>
          </p:cNvSpPr>
          <p:nvPr>
            <p:ph type="body"/>
          </p:nvPr>
        </p:nvSpPr>
        <p:spPr>
          <a:xfrm>
            <a:off x="6106680" y="1604520"/>
            <a:ext cx="5235120" cy="1896480"/>
          </a:xfrm>
          <a:prstGeom prst="rect">
            <a:avLst/>
          </a:prstGeom>
        </p:spPr>
        <p:txBody>
          <a:bodyPr bIns="0" lIns="0" rIns="0" tIns="0" wrap="none"/>
          <a:p>
            <a:endParaRPr/>
          </a:p>
        </p:txBody>
      </p:sp>
      <p:sp>
        <p:nvSpPr>
          <p:cNvPr id="45" name="PlaceHolder 4"/>
          <p:cNvSpPr>
            <a:spLocks noGrp="1"/>
          </p:cNvSpPr>
          <p:nvPr>
            <p:ph type="body"/>
          </p:nvPr>
        </p:nvSpPr>
        <p:spPr>
          <a:xfrm>
            <a:off x="6106680" y="3681360"/>
            <a:ext cx="5235120" cy="1896480"/>
          </a:xfrm>
          <a:prstGeom prst="rect">
            <a:avLst/>
          </a:prstGeom>
        </p:spPr>
        <p:txBody>
          <a:bodyPr bIns="0" lIns="0" rIns="0" tIns="0" wrap="none"/>
          <a:p>
            <a:endParaRPr/>
          </a:p>
        </p:txBody>
      </p:sp>
      <p:sp>
        <p:nvSpPr>
          <p:cNvPr id="46" name="PlaceHolder 5"/>
          <p:cNvSpPr>
            <a:spLocks noGrp="1"/>
          </p:cNvSpPr>
          <p:nvPr>
            <p:ph type="body"/>
          </p:nvPr>
        </p:nvSpPr>
        <p:spPr>
          <a:xfrm>
            <a:off x="609480" y="3681360"/>
            <a:ext cx="5235120" cy="189648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48" name="PlaceHolder 2"/>
          <p:cNvSpPr>
            <a:spLocks noGrp="1"/>
          </p:cNvSpPr>
          <p:nvPr>
            <p:ph type="body"/>
          </p:nvPr>
        </p:nvSpPr>
        <p:spPr>
          <a:xfrm>
            <a:off x="609480" y="1604520"/>
            <a:ext cx="5235120" cy="1896480"/>
          </a:xfrm>
          <a:prstGeom prst="rect">
            <a:avLst/>
          </a:prstGeom>
        </p:spPr>
        <p:txBody>
          <a:bodyPr bIns="0" lIns="0" rIns="0" tIns="0" wrap="none"/>
          <a:p>
            <a:endParaRPr/>
          </a:p>
        </p:txBody>
      </p:sp>
      <p:sp>
        <p:nvSpPr>
          <p:cNvPr id="49" name="PlaceHolder 3"/>
          <p:cNvSpPr>
            <a:spLocks noGrp="1"/>
          </p:cNvSpPr>
          <p:nvPr>
            <p:ph type="body"/>
          </p:nvPr>
        </p:nvSpPr>
        <p:spPr>
          <a:xfrm>
            <a:off x="6106680" y="1604520"/>
            <a:ext cx="5235120" cy="189648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5"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66" name="PlaceHolder 2"/>
          <p:cNvSpPr>
            <a:spLocks noGrp="1"/>
          </p:cNvSpPr>
          <p:nvPr>
            <p:ph type="subTitle"/>
          </p:nvPr>
        </p:nvSpPr>
        <p:spPr>
          <a:xfrm>
            <a:off x="609480" y="1604520"/>
            <a:ext cx="10728360" cy="397728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68" name="PlaceHolder 2"/>
          <p:cNvSpPr>
            <a:spLocks noGrp="1"/>
          </p:cNvSpPr>
          <p:nvPr>
            <p:ph type="body"/>
          </p:nvPr>
        </p:nvSpPr>
        <p:spPr>
          <a:xfrm>
            <a:off x="609480" y="1604520"/>
            <a:ext cx="10728360" cy="397692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70" name="PlaceHolder 2"/>
          <p:cNvSpPr>
            <a:spLocks noGrp="1"/>
          </p:cNvSpPr>
          <p:nvPr>
            <p:ph type="body"/>
          </p:nvPr>
        </p:nvSpPr>
        <p:spPr>
          <a:xfrm>
            <a:off x="609480" y="1604520"/>
            <a:ext cx="5235120" cy="3976920"/>
          </a:xfrm>
          <a:prstGeom prst="rect">
            <a:avLst/>
          </a:prstGeom>
        </p:spPr>
        <p:txBody>
          <a:bodyPr bIns="0" lIns="0" rIns="0" tIns="0" wrap="none"/>
          <a:p>
            <a:endParaRPr/>
          </a:p>
        </p:txBody>
      </p:sp>
      <p:sp>
        <p:nvSpPr>
          <p:cNvPr id="71" name="PlaceHolder 3"/>
          <p:cNvSpPr>
            <a:spLocks noGrp="1"/>
          </p:cNvSpPr>
          <p:nvPr>
            <p:ph type="body"/>
          </p:nvPr>
        </p:nvSpPr>
        <p:spPr>
          <a:xfrm>
            <a:off x="6106680" y="1604520"/>
            <a:ext cx="5235120" cy="397692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72"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3" name="PlaceHolder 1"/>
          <p:cNvSpPr>
            <a:spLocks noGrp="1"/>
          </p:cNvSpPr>
          <p:nvPr>
            <p:ph type="subTitle"/>
          </p:nvPr>
        </p:nvSpPr>
        <p:spPr>
          <a:xfrm>
            <a:off x="1154880" y="2099880"/>
            <a:ext cx="8825400" cy="348156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75" name="PlaceHolder 2"/>
          <p:cNvSpPr>
            <a:spLocks noGrp="1"/>
          </p:cNvSpPr>
          <p:nvPr>
            <p:ph type="body"/>
          </p:nvPr>
        </p:nvSpPr>
        <p:spPr>
          <a:xfrm>
            <a:off x="609480" y="1604520"/>
            <a:ext cx="5235120" cy="1896480"/>
          </a:xfrm>
          <a:prstGeom prst="rect">
            <a:avLst/>
          </a:prstGeom>
        </p:spPr>
        <p:txBody>
          <a:bodyPr bIns="0" lIns="0" rIns="0" tIns="0" wrap="none"/>
          <a:p>
            <a:endParaRPr/>
          </a:p>
        </p:txBody>
      </p:sp>
      <p:sp>
        <p:nvSpPr>
          <p:cNvPr id="76" name="PlaceHolder 3"/>
          <p:cNvSpPr>
            <a:spLocks noGrp="1"/>
          </p:cNvSpPr>
          <p:nvPr>
            <p:ph type="body"/>
          </p:nvPr>
        </p:nvSpPr>
        <p:spPr>
          <a:xfrm>
            <a:off x="609480" y="3681360"/>
            <a:ext cx="5235120" cy="1896480"/>
          </a:xfrm>
          <a:prstGeom prst="rect">
            <a:avLst/>
          </a:prstGeom>
        </p:spPr>
        <p:txBody>
          <a:bodyPr bIns="0" lIns="0" rIns="0" tIns="0" wrap="none"/>
          <a:p>
            <a:endParaRPr/>
          </a:p>
        </p:txBody>
      </p:sp>
      <p:sp>
        <p:nvSpPr>
          <p:cNvPr id="77" name="PlaceHolder 4"/>
          <p:cNvSpPr>
            <a:spLocks noGrp="1"/>
          </p:cNvSpPr>
          <p:nvPr>
            <p:ph type="body"/>
          </p:nvPr>
        </p:nvSpPr>
        <p:spPr>
          <a:xfrm>
            <a:off x="6106680" y="1604520"/>
            <a:ext cx="5235120" cy="397692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19" name="PlaceHolder 2"/>
          <p:cNvSpPr>
            <a:spLocks noGrp="1"/>
          </p:cNvSpPr>
          <p:nvPr>
            <p:ph type="subTitle"/>
          </p:nvPr>
        </p:nvSpPr>
        <p:spPr>
          <a:xfrm>
            <a:off x="609480" y="1604520"/>
            <a:ext cx="10728360" cy="397728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79" name="PlaceHolder 2"/>
          <p:cNvSpPr>
            <a:spLocks noGrp="1"/>
          </p:cNvSpPr>
          <p:nvPr>
            <p:ph type="body"/>
          </p:nvPr>
        </p:nvSpPr>
        <p:spPr>
          <a:xfrm>
            <a:off x="609480" y="1604520"/>
            <a:ext cx="5235120" cy="3976920"/>
          </a:xfrm>
          <a:prstGeom prst="rect">
            <a:avLst/>
          </a:prstGeom>
        </p:spPr>
        <p:txBody>
          <a:bodyPr bIns="0" lIns="0" rIns="0" tIns="0" wrap="none"/>
          <a:p>
            <a:endParaRPr/>
          </a:p>
        </p:txBody>
      </p:sp>
      <p:sp>
        <p:nvSpPr>
          <p:cNvPr id="80" name="PlaceHolder 3"/>
          <p:cNvSpPr>
            <a:spLocks noGrp="1"/>
          </p:cNvSpPr>
          <p:nvPr>
            <p:ph type="body"/>
          </p:nvPr>
        </p:nvSpPr>
        <p:spPr>
          <a:xfrm>
            <a:off x="6106680" y="1604520"/>
            <a:ext cx="5235120" cy="1896480"/>
          </a:xfrm>
          <a:prstGeom prst="rect">
            <a:avLst/>
          </a:prstGeom>
        </p:spPr>
        <p:txBody>
          <a:bodyPr bIns="0" lIns="0" rIns="0" tIns="0" wrap="none"/>
          <a:p>
            <a:endParaRPr/>
          </a:p>
        </p:txBody>
      </p:sp>
      <p:sp>
        <p:nvSpPr>
          <p:cNvPr id="81" name="PlaceHolder 4"/>
          <p:cNvSpPr>
            <a:spLocks noGrp="1"/>
          </p:cNvSpPr>
          <p:nvPr>
            <p:ph type="body"/>
          </p:nvPr>
        </p:nvSpPr>
        <p:spPr>
          <a:xfrm>
            <a:off x="6106680" y="3681360"/>
            <a:ext cx="5235120" cy="189648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83" name="PlaceHolder 2"/>
          <p:cNvSpPr>
            <a:spLocks noGrp="1"/>
          </p:cNvSpPr>
          <p:nvPr>
            <p:ph type="body"/>
          </p:nvPr>
        </p:nvSpPr>
        <p:spPr>
          <a:xfrm>
            <a:off x="609480" y="1604520"/>
            <a:ext cx="5235120" cy="1896480"/>
          </a:xfrm>
          <a:prstGeom prst="rect">
            <a:avLst/>
          </a:prstGeom>
        </p:spPr>
        <p:txBody>
          <a:bodyPr bIns="0" lIns="0" rIns="0" tIns="0" wrap="none"/>
          <a:p>
            <a:endParaRPr/>
          </a:p>
        </p:txBody>
      </p:sp>
      <p:sp>
        <p:nvSpPr>
          <p:cNvPr id="84" name="PlaceHolder 3"/>
          <p:cNvSpPr>
            <a:spLocks noGrp="1"/>
          </p:cNvSpPr>
          <p:nvPr>
            <p:ph type="body"/>
          </p:nvPr>
        </p:nvSpPr>
        <p:spPr>
          <a:xfrm>
            <a:off x="6106680" y="1604520"/>
            <a:ext cx="5235120" cy="1896480"/>
          </a:xfrm>
          <a:prstGeom prst="rect">
            <a:avLst/>
          </a:prstGeom>
        </p:spPr>
        <p:txBody>
          <a:bodyPr bIns="0" lIns="0" rIns="0" tIns="0" wrap="none"/>
          <a:p>
            <a:endParaRPr/>
          </a:p>
        </p:txBody>
      </p:sp>
      <p:sp>
        <p:nvSpPr>
          <p:cNvPr id="85" name="PlaceHolder 4"/>
          <p:cNvSpPr>
            <a:spLocks noGrp="1"/>
          </p:cNvSpPr>
          <p:nvPr>
            <p:ph type="body"/>
          </p:nvPr>
        </p:nvSpPr>
        <p:spPr>
          <a:xfrm>
            <a:off x="609480" y="3681360"/>
            <a:ext cx="10728000" cy="189648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87" name="PlaceHolder 2"/>
          <p:cNvSpPr>
            <a:spLocks noGrp="1"/>
          </p:cNvSpPr>
          <p:nvPr>
            <p:ph type="body"/>
          </p:nvPr>
        </p:nvSpPr>
        <p:spPr>
          <a:xfrm>
            <a:off x="609480" y="1604520"/>
            <a:ext cx="10728360" cy="1896480"/>
          </a:xfrm>
          <a:prstGeom prst="rect">
            <a:avLst/>
          </a:prstGeom>
        </p:spPr>
        <p:txBody>
          <a:bodyPr bIns="0" lIns="0" rIns="0" tIns="0" wrap="none"/>
          <a:p>
            <a:endParaRPr/>
          </a:p>
        </p:txBody>
      </p:sp>
      <p:sp>
        <p:nvSpPr>
          <p:cNvPr id="88" name="PlaceHolder 3"/>
          <p:cNvSpPr>
            <a:spLocks noGrp="1"/>
          </p:cNvSpPr>
          <p:nvPr>
            <p:ph type="body"/>
          </p:nvPr>
        </p:nvSpPr>
        <p:spPr>
          <a:xfrm>
            <a:off x="609480" y="3681360"/>
            <a:ext cx="10728360" cy="189648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90" name="PlaceHolder 2"/>
          <p:cNvSpPr>
            <a:spLocks noGrp="1"/>
          </p:cNvSpPr>
          <p:nvPr>
            <p:ph type="body"/>
          </p:nvPr>
        </p:nvSpPr>
        <p:spPr>
          <a:xfrm>
            <a:off x="609480" y="1604520"/>
            <a:ext cx="5235120" cy="1896480"/>
          </a:xfrm>
          <a:prstGeom prst="rect">
            <a:avLst/>
          </a:prstGeom>
        </p:spPr>
        <p:txBody>
          <a:bodyPr bIns="0" lIns="0" rIns="0" tIns="0" wrap="none"/>
          <a:p>
            <a:endParaRPr/>
          </a:p>
        </p:txBody>
      </p:sp>
      <p:sp>
        <p:nvSpPr>
          <p:cNvPr id="91" name="PlaceHolder 3"/>
          <p:cNvSpPr>
            <a:spLocks noGrp="1"/>
          </p:cNvSpPr>
          <p:nvPr>
            <p:ph type="body"/>
          </p:nvPr>
        </p:nvSpPr>
        <p:spPr>
          <a:xfrm>
            <a:off x="6106680" y="1604520"/>
            <a:ext cx="5235120" cy="1896480"/>
          </a:xfrm>
          <a:prstGeom prst="rect">
            <a:avLst/>
          </a:prstGeom>
        </p:spPr>
        <p:txBody>
          <a:bodyPr bIns="0" lIns="0" rIns="0" tIns="0" wrap="none"/>
          <a:p>
            <a:endParaRPr/>
          </a:p>
        </p:txBody>
      </p:sp>
      <p:sp>
        <p:nvSpPr>
          <p:cNvPr id="92" name="PlaceHolder 4"/>
          <p:cNvSpPr>
            <a:spLocks noGrp="1"/>
          </p:cNvSpPr>
          <p:nvPr>
            <p:ph type="body"/>
          </p:nvPr>
        </p:nvSpPr>
        <p:spPr>
          <a:xfrm>
            <a:off x="6106680" y="3681360"/>
            <a:ext cx="5235120" cy="1896480"/>
          </a:xfrm>
          <a:prstGeom prst="rect">
            <a:avLst/>
          </a:prstGeom>
        </p:spPr>
        <p:txBody>
          <a:bodyPr bIns="0" lIns="0" rIns="0" tIns="0" wrap="none"/>
          <a:p>
            <a:endParaRPr/>
          </a:p>
        </p:txBody>
      </p:sp>
      <p:sp>
        <p:nvSpPr>
          <p:cNvPr id="93" name="PlaceHolder 5"/>
          <p:cNvSpPr>
            <a:spLocks noGrp="1"/>
          </p:cNvSpPr>
          <p:nvPr>
            <p:ph type="body"/>
          </p:nvPr>
        </p:nvSpPr>
        <p:spPr>
          <a:xfrm>
            <a:off x="609480" y="3681360"/>
            <a:ext cx="5235120" cy="189648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95" name="PlaceHolder 2"/>
          <p:cNvSpPr>
            <a:spLocks noGrp="1"/>
          </p:cNvSpPr>
          <p:nvPr>
            <p:ph type="body"/>
          </p:nvPr>
        </p:nvSpPr>
        <p:spPr>
          <a:xfrm>
            <a:off x="609480" y="1604520"/>
            <a:ext cx="5235120" cy="1896480"/>
          </a:xfrm>
          <a:prstGeom prst="rect">
            <a:avLst/>
          </a:prstGeom>
        </p:spPr>
        <p:txBody>
          <a:bodyPr bIns="0" lIns="0" rIns="0" tIns="0" wrap="none"/>
          <a:p>
            <a:endParaRPr/>
          </a:p>
        </p:txBody>
      </p:sp>
      <p:sp>
        <p:nvSpPr>
          <p:cNvPr id="96" name="PlaceHolder 3"/>
          <p:cNvSpPr>
            <a:spLocks noGrp="1"/>
          </p:cNvSpPr>
          <p:nvPr>
            <p:ph type="body"/>
          </p:nvPr>
        </p:nvSpPr>
        <p:spPr>
          <a:xfrm>
            <a:off x="6106680" y="1604520"/>
            <a:ext cx="5235120" cy="189648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3"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114" name="PlaceHolder 2"/>
          <p:cNvSpPr>
            <a:spLocks noGrp="1"/>
          </p:cNvSpPr>
          <p:nvPr>
            <p:ph type="subTitle"/>
          </p:nvPr>
        </p:nvSpPr>
        <p:spPr>
          <a:xfrm>
            <a:off x="609480" y="1604520"/>
            <a:ext cx="10728360" cy="397728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116" name="PlaceHolder 2"/>
          <p:cNvSpPr>
            <a:spLocks noGrp="1"/>
          </p:cNvSpPr>
          <p:nvPr>
            <p:ph type="body"/>
          </p:nvPr>
        </p:nvSpPr>
        <p:spPr>
          <a:xfrm>
            <a:off x="609480" y="1604520"/>
            <a:ext cx="10728360" cy="397692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118" name="PlaceHolder 2"/>
          <p:cNvSpPr>
            <a:spLocks noGrp="1"/>
          </p:cNvSpPr>
          <p:nvPr>
            <p:ph type="body"/>
          </p:nvPr>
        </p:nvSpPr>
        <p:spPr>
          <a:xfrm>
            <a:off x="609480" y="1604520"/>
            <a:ext cx="5235120" cy="3976920"/>
          </a:xfrm>
          <a:prstGeom prst="rect">
            <a:avLst/>
          </a:prstGeom>
        </p:spPr>
        <p:txBody>
          <a:bodyPr bIns="0" lIns="0" rIns="0" tIns="0" wrap="none"/>
          <a:p>
            <a:endParaRPr/>
          </a:p>
        </p:txBody>
      </p:sp>
      <p:sp>
        <p:nvSpPr>
          <p:cNvPr id="119" name="PlaceHolder 3"/>
          <p:cNvSpPr>
            <a:spLocks noGrp="1"/>
          </p:cNvSpPr>
          <p:nvPr>
            <p:ph type="body"/>
          </p:nvPr>
        </p:nvSpPr>
        <p:spPr>
          <a:xfrm>
            <a:off x="6106680" y="1604520"/>
            <a:ext cx="5235120" cy="397692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0"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21" name="PlaceHolder 2"/>
          <p:cNvSpPr>
            <a:spLocks noGrp="1"/>
          </p:cNvSpPr>
          <p:nvPr>
            <p:ph type="body"/>
          </p:nvPr>
        </p:nvSpPr>
        <p:spPr>
          <a:xfrm>
            <a:off x="609480" y="1604520"/>
            <a:ext cx="10728360" cy="397692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1" name="PlaceHolder 1"/>
          <p:cNvSpPr>
            <a:spLocks noGrp="1"/>
          </p:cNvSpPr>
          <p:nvPr>
            <p:ph type="subTitle"/>
          </p:nvPr>
        </p:nvSpPr>
        <p:spPr>
          <a:xfrm>
            <a:off x="1154880" y="2099880"/>
            <a:ext cx="8825400" cy="348156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123" name="PlaceHolder 2"/>
          <p:cNvSpPr>
            <a:spLocks noGrp="1"/>
          </p:cNvSpPr>
          <p:nvPr>
            <p:ph type="body"/>
          </p:nvPr>
        </p:nvSpPr>
        <p:spPr>
          <a:xfrm>
            <a:off x="609480" y="1604520"/>
            <a:ext cx="5235120" cy="1896480"/>
          </a:xfrm>
          <a:prstGeom prst="rect">
            <a:avLst/>
          </a:prstGeom>
        </p:spPr>
        <p:txBody>
          <a:bodyPr bIns="0" lIns="0" rIns="0" tIns="0" wrap="none"/>
          <a:p>
            <a:endParaRPr/>
          </a:p>
        </p:txBody>
      </p:sp>
      <p:sp>
        <p:nvSpPr>
          <p:cNvPr id="124" name="PlaceHolder 3"/>
          <p:cNvSpPr>
            <a:spLocks noGrp="1"/>
          </p:cNvSpPr>
          <p:nvPr>
            <p:ph type="body"/>
          </p:nvPr>
        </p:nvSpPr>
        <p:spPr>
          <a:xfrm>
            <a:off x="609480" y="3681360"/>
            <a:ext cx="5235120" cy="1896480"/>
          </a:xfrm>
          <a:prstGeom prst="rect">
            <a:avLst/>
          </a:prstGeom>
        </p:spPr>
        <p:txBody>
          <a:bodyPr bIns="0" lIns="0" rIns="0" tIns="0" wrap="none"/>
          <a:p>
            <a:endParaRPr/>
          </a:p>
        </p:txBody>
      </p:sp>
      <p:sp>
        <p:nvSpPr>
          <p:cNvPr id="125" name="PlaceHolder 4"/>
          <p:cNvSpPr>
            <a:spLocks noGrp="1"/>
          </p:cNvSpPr>
          <p:nvPr>
            <p:ph type="body"/>
          </p:nvPr>
        </p:nvSpPr>
        <p:spPr>
          <a:xfrm>
            <a:off x="6106680" y="1604520"/>
            <a:ext cx="5235120" cy="397692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127" name="PlaceHolder 2"/>
          <p:cNvSpPr>
            <a:spLocks noGrp="1"/>
          </p:cNvSpPr>
          <p:nvPr>
            <p:ph type="body"/>
          </p:nvPr>
        </p:nvSpPr>
        <p:spPr>
          <a:xfrm>
            <a:off x="609480" y="1604520"/>
            <a:ext cx="5235120" cy="3976920"/>
          </a:xfrm>
          <a:prstGeom prst="rect">
            <a:avLst/>
          </a:prstGeom>
        </p:spPr>
        <p:txBody>
          <a:bodyPr bIns="0" lIns="0" rIns="0" tIns="0" wrap="none"/>
          <a:p>
            <a:endParaRPr/>
          </a:p>
        </p:txBody>
      </p:sp>
      <p:sp>
        <p:nvSpPr>
          <p:cNvPr id="128" name="PlaceHolder 3"/>
          <p:cNvSpPr>
            <a:spLocks noGrp="1"/>
          </p:cNvSpPr>
          <p:nvPr>
            <p:ph type="body"/>
          </p:nvPr>
        </p:nvSpPr>
        <p:spPr>
          <a:xfrm>
            <a:off x="6106680" y="1604520"/>
            <a:ext cx="5235120" cy="1896480"/>
          </a:xfrm>
          <a:prstGeom prst="rect">
            <a:avLst/>
          </a:prstGeom>
        </p:spPr>
        <p:txBody>
          <a:bodyPr bIns="0" lIns="0" rIns="0" tIns="0" wrap="none"/>
          <a:p>
            <a:endParaRPr/>
          </a:p>
        </p:txBody>
      </p:sp>
      <p:sp>
        <p:nvSpPr>
          <p:cNvPr id="129" name="PlaceHolder 4"/>
          <p:cNvSpPr>
            <a:spLocks noGrp="1"/>
          </p:cNvSpPr>
          <p:nvPr>
            <p:ph type="body"/>
          </p:nvPr>
        </p:nvSpPr>
        <p:spPr>
          <a:xfrm>
            <a:off x="6106680" y="3681360"/>
            <a:ext cx="5235120" cy="189648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131" name="PlaceHolder 2"/>
          <p:cNvSpPr>
            <a:spLocks noGrp="1"/>
          </p:cNvSpPr>
          <p:nvPr>
            <p:ph type="body"/>
          </p:nvPr>
        </p:nvSpPr>
        <p:spPr>
          <a:xfrm>
            <a:off x="609480" y="1604520"/>
            <a:ext cx="5235120" cy="1896480"/>
          </a:xfrm>
          <a:prstGeom prst="rect">
            <a:avLst/>
          </a:prstGeom>
        </p:spPr>
        <p:txBody>
          <a:bodyPr bIns="0" lIns="0" rIns="0" tIns="0" wrap="none"/>
          <a:p>
            <a:endParaRPr/>
          </a:p>
        </p:txBody>
      </p:sp>
      <p:sp>
        <p:nvSpPr>
          <p:cNvPr id="132" name="PlaceHolder 3"/>
          <p:cNvSpPr>
            <a:spLocks noGrp="1"/>
          </p:cNvSpPr>
          <p:nvPr>
            <p:ph type="body"/>
          </p:nvPr>
        </p:nvSpPr>
        <p:spPr>
          <a:xfrm>
            <a:off x="6106680" y="1604520"/>
            <a:ext cx="5235120" cy="1896480"/>
          </a:xfrm>
          <a:prstGeom prst="rect">
            <a:avLst/>
          </a:prstGeom>
        </p:spPr>
        <p:txBody>
          <a:bodyPr bIns="0" lIns="0" rIns="0" tIns="0" wrap="none"/>
          <a:p>
            <a:endParaRPr/>
          </a:p>
        </p:txBody>
      </p:sp>
      <p:sp>
        <p:nvSpPr>
          <p:cNvPr id="133" name="PlaceHolder 4"/>
          <p:cNvSpPr>
            <a:spLocks noGrp="1"/>
          </p:cNvSpPr>
          <p:nvPr>
            <p:ph type="body"/>
          </p:nvPr>
        </p:nvSpPr>
        <p:spPr>
          <a:xfrm>
            <a:off x="609480" y="3681360"/>
            <a:ext cx="10728000" cy="189648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135" name="PlaceHolder 2"/>
          <p:cNvSpPr>
            <a:spLocks noGrp="1"/>
          </p:cNvSpPr>
          <p:nvPr>
            <p:ph type="body"/>
          </p:nvPr>
        </p:nvSpPr>
        <p:spPr>
          <a:xfrm>
            <a:off x="609480" y="1604520"/>
            <a:ext cx="10728360" cy="1896480"/>
          </a:xfrm>
          <a:prstGeom prst="rect">
            <a:avLst/>
          </a:prstGeom>
        </p:spPr>
        <p:txBody>
          <a:bodyPr bIns="0" lIns="0" rIns="0" tIns="0" wrap="none"/>
          <a:p>
            <a:endParaRPr/>
          </a:p>
        </p:txBody>
      </p:sp>
      <p:sp>
        <p:nvSpPr>
          <p:cNvPr id="136" name="PlaceHolder 3"/>
          <p:cNvSpPr>
            <a:spLocks noGrp="1"/>
          </p:cNvSpPr>
          <p:nvPr>
            <p:ph type="body"/>
          </p:nvPr>
        </p:nvSpPr>
        <p:spPr>
          <a:xfrm>
            <a:off x="609480" y="3681360"/>
            <a:ext cx="10728360" cy="189648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138" name="PlaceHolder 2"/>
          <p:cNvSpPr>
            <a:spLocks noGrp="1"/>
          </p:cNvSpPr>
          <p:nvPr>
            <p:ph type="body"/>
          </p:nvPr>
        </p:nvSpPr>
        <p:spPr>
          <a:xfrm>
            <a:off x="609480" y="1604520"/>
            <a:ext cx="5235120" cy="1896480"/>
          </a:xfrm>
          <a:prstGeom prst="rect">
            <a:avLst/>
          </a:prstGeom>
        </p:spPr>
        <p:txBody>
          <a:bodyPr bIns="0" lIns="0" rIns="0" tIns="0" wrap="none"/>
          <a:p>
            <a:endParaRPr/>
          </a:p>
        </p:txBody>
      </p:sp>
      <p:sp>
        <p:nvSpPr>
          <p:cNvPr id="139" name="PlaceHolder 3"/>
          <p:cNvSpPr>
            <a:spLocks noGrp="1"/>
          </p:cNvSpPr>
          <p:nvPr>
            <p:ph type="body"/>
          </p:nvPr>
        </p:nvSpPr>
        <p:spPr>
          <a:xfrm>
            <a:off x="6106680" y="1604520"/>
            <a:ext cx="5235120" cy="1896480"/>
          </a:xfrm>
          <a:prstGeom prst="rect">
            <a:avLst/>
          </a:prstGeom>
        </p:spPr>
        <p:txBody>
          <a:bodyPr bIns="0" lIns="0" rIns="0" tIns="0" wrap="none"/>
          <a:p>
            <a:endParaRPr/>
          </a:p>
        </p:txBody>
      </p:sp>
      <p:sp>
        <p:nvSpPr>
          <p:cNvPr id="140" name="PlaceHolder 4"/>
          <p:cNvSpPr>
            <a:spLocks noGrp="1"/>
          </p:cNvSpPr>
          <p:nvPr>
            <p:ph type="body"/>
          </p:nvPr>
        </p:nvSpPr>
        <p:spPr>
          <a:xfrm>
            <a:off x="6106680" y="3681360"/>
            <a:ext cx="5235120" cy="1896480"/>
          </a:xfrm>
          <a:prstGeom prst="rect">
            <a:avLst/>
          </a:prstGeom>
        </p:spPr>
        <p:txBody>
          <a:bodyPr bIns="0" lIns="0" rIns="0" tIns="0" wrap="none"/>
          <a:p>
            <a:endParaRPr/>
          </a:p>
        </p:txBody>
      </p:sp>
      <p:sp>
        <p:nvSpPr>
          <p:cNvPr id="141" name="PlaceHolder 5"/>
          <p:cNvSpPr>
            <a:spLocks noGrp="1"/>
          </p:cNvSpPr>
          <p:nvPr>
            <p:ph type="body"/>
          </p:nvPr>
        </p:nvSpPr>
        <p:spPr>
          <a:xfrm>
            <a:off x="609480" y="3681360"/>
            <a:ext cx="5235120" cy="189648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143" name="PlaceHolder 2"/>
          <p:cNvSpPr>
            <a:spLocks noGrp="1"/>
          </p:cNvSpPr>
          <p:nvPr>
            <p:ph type="body"/>
          </p:nvPr>
        </p:nvSpPr>
        <p:spPr>
          <a:xfrm>
            <a:off x="609480" y="1604520"/>
            <a:ext cx="5235120" cy="1896480"/>
          </a:xfrm>
          <a:prstGeom prst="rect">
            <a:avLst/>
          </a:prstGeom>
        </p:spPr>
        <p:txBody>
          <a:bodyPr bIns="0" lIns="0" rIns="0" tIns="0" wrap="none"/>
          <a:p>
            <a:endParaRPr/>
          </a:p>
        </p:txBody>
      </p:sp>
      <p:sp>
        <p:nvSpPr>
          <p:cNvPr id="144" name="PlaceHolder 3"/>
          <p:cNvSpPr>
            <a:spLocks noGrp="1"/>
          </p:cNvSpPr>
          <p:nvPr>
            <p:ph type="body"/>
          </p:nvPr>
        </p:nvSpPr>
        <p:spPr>
          <a:xfrm>
            <a:off x="6106680" y="1604520"/>
            <a:ext cx="5235120" cy="18964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23" name="PlaceHolder 2"/>
          <p:cNvSpPr>
            <a:spLocks noGrp="1"/>
          </p:cNvSpPr>
          <p:nvPr>
            <p:ph type="body"/>
          </p:nvPr>
        </p:nvSpPr>
        <p:spPr>
          <a:xfrm>
            <a:off x="609480" y="1604520"/>
            <a:ext cx="5235120" cy="3976920"/>
          </a:xfrm>
          <a:prstGeom prst="rect">
            <a:avLst/>
          </a:prstGeom>
        </p:spPr>
        <p:txBody>
          <a:bodyPr bIns="0" lIns="0" rIns="0" tIns="0" wrap="none"/>
          <a:p>
            <a:endParaRPr/>
          </a:p>
        </p:txBody>
      </p:sp>
      <p:sp>
        <p:nvSpPr>
          <p:cNvPr id="24" name="PlaceHolder 3"/>
          <p:cNvSpPr>
            <a:spLocks noGrp="1"/>
          </p:cNvSpPr>
          <p:nvPr>
            <p:ph type="body"/>
          </p:nvPr>
        </p:nvSpPr>
        <p:spPr>
          <a:xfrm>
            <a:off x="6106680" y="1604520"/>
            <a:ext cx="5235120" cy="397692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5"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6" name="PlaceHolder 1"/>
          <p:cNvSpPr>
            <a:spLocks noGrp="1"/>
          </p:cNvSpPr>
          <p:nvPr>
            <p:ph type="subTitle"/>
          </p:nvPr>
        </p:nvSpPr>
        <p:spPr>
          <a:xfrm>
            <a:off x="1154880" y="2099880"/>
            <a:ext cx="8825400" cy="348156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28" name="PlaceHolder 2"/>
          <p:cNvSpPr>
            <a:spLocks noGrp="1"/>
          </p:cNvSpPr>
          <p:nvPr>
            <p:ph type="body"/>
          </p:nvPr>
        </p:nvSpPr>
        <p:spPr>
          <a:xfrm>
            <a:off x="609480" y="1604520"/>
            <a:ext cx="5235120" cy="1896480"/>
          </a:xfrm>
          <a:prstGeom prst="rect">
            <a:avLst/>
          </a:prstGeom>
        </p:spPr>
        <p:txBody>
          <a:bodyPr bIns="0" lIns="0" rIns="0" tIns="0" wrap="none"/>
          <a:p>
            <a:endParaRPr/>
          </a:p>
        </p:txBody>
      </p:sp>
      <p:sp>
        <p:nvSpPr>
          <p:cNvPr id="29" name="PlaceHolder 3"/>
          <p:cNvSpPr>
            <a:spLocks noGrp="1"/>
          </p:cNvSpPr>
          <p:nvPr>
            <p:ph type="body"/>
          </p:nvPr>
        </p:nvSpPr>
        <p:spPr>
          <a:xfrm>
            <a:off x="609480" y="3681360"/>
            <a:ext cx="5235120" cy="1896480"/>
          </a:xfrm>
          <a:prstGeom prst="rect">
            <a:avLst/>
          </a:prstGeom>
        </p:spPr>
        <p:txBody>
          <a:bodyPr bIns="0" lIns="0" rIns="0" tIns="0" wrap="none"/>
          <a:p>
            <a:endParaRPr/>
          </a:p>
        </p:txBody>
      </p:sp>
      <p:sp>
        <p:nvSpPr>
          <p:cNvPr id="30" name="PlaceHolder 4"/>
          <p:cNvSpPr>
            <a:spLocks noGrp="1"/>
          </p:cNvSpPr>
          <p:nvPr>
            <p:ph type="body"/>
          </p:nvPr>
        </p:nvSpPr>
        <p:spPr>
          <a:xfrm>
            <a:off x="6106680" y="1604520"/>
            <a:ext cx="5235120" cy="397692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32" name="PlaceHolder 2"/>
          <p:cNvSpPr>
            <a:spLocks noGrp="1"/>
          </p:cNvSpPr>
          <p:nvPr>
            <p:ph type="body"/>
          </p:nvPr>
        </p:nvSpPr>
        <p:spPr>
          <a:xfrm>
            <a:off x="609480" y="1604520"/>
            <a:ext cx="5235120" cy="3976920"/>
          </a:xfrm>
          <a:prstGeom prst="rect">
            <a:avLst/>
          </a:prstGeom>
        </p:spPr>
        <p:txBody>
          <a:bodyPr bIns="0" lIns="0" rIns="0" tIns="0" wrap="none"/>
          <a:p>
            <a:endParaRPr/>
          </a:p>
        </p:txBody>
      </p:sp>
      <p:sp>
        <p:nvSpPr>
          <p:cNvPr id="33" name="PlaceHolder 3"/>
          <p:cNvSpPr>
            <a:spLocks noGrp="1"/>
          </p:cNvSpPr>
          <p:nvPr>
            <p:ph type="body"/>
          </p:nvPr>
        </p:nvSpPr>
        <p:spPr>
          <a:xfrm>
            <a:off x="6106680" y="1604520"/>
            <a:ext cx="5235120" cy="1896480"/>
          </a:xfrm>
          <a:prstGeom prst="rect">
            <a:avLst/>
          </a:prstGeom>
        </p:spPr>
        <p:txBody>
          <a:bodyPr bIns="0" lIns="0" rIns="0" tIns="0" wrap="none"/>
          <a:p>
            <a:endParaRPr/>
          </a:p>
        </p:txBody>
      </p:sp>
      <p:sp>
        <p:nvSpPr>
          <p:cNvPr id="34" name="PlaceHolder 4"/>
          <p:cNvSpPr>
            <a:spLocks noGrp="1"/>
          </p:cNvSpPr>
          <p:nvPr>
            <p:ph type="body"/>
          </p:nvPr>
        </p:nvSpPr>
        <p:spPr>
          <a:xfrm>
            <a:off x="6106680" y="3681360"/>
            <a:ext cx="5235120" cy="189648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154880" y="2099880"/>
            <a:ext cx="8825400" cy="2677680"/>
          </a:xfrm>
          <a:prstGeom prst="rect">
            <a:avLst/>
          </a:prstGeom>
        </p:spPr>
        <p:txBody>
          <a:bodyPr anchor="ctr" bIns="0" lIns="0" rIns="0" tIns="0" wrap="none"/>
          <a:p>
            <a:endParaRPr/>
          </a:p>
        </p:txBody>
      </p:sp>
      <p:sp>
        <p:nvSpPr>
          <p:cNvPr id="36" name="PlaceHolder 2"/>
          <p:cNvSpPr>
            <a:spLocks noGrp="1"/>
          </p:cNvSpPr>
          <p:nvPr>
            <p:ph type="body"/>
          </p:nvPr>
        </p:nvSpPr>
        <p:spPr>
          <a:xfrm>
            <a:off x="609480" y="1604520"/>
            <a:ext cx="5235120" cy="1896480"/>
          </a:xfrm>
          <a:prstGeom prst="rect">
            <a:avLst/>
          </a:prstGeom>
        </p:spPr>
        <p:txBody>
          <a:bodyPr bIns="0" lIns="0" rIns="0" tIns="0" wrap="none"/>
          <a:p>
            <a:endParaRPr/>
          </a:p>
        </p:txBody>
      </p:sp>
      <p:sp>
        <p:nvSpPr>
          <p:cNvPr id="37" name="PlaceHolder 3"/>
          <p:cNvSpPr>
            <a:spLocks noGrp="1"/>
          </p:cNvSpPr>
          <p:nvPr>
            <p:ph type="body"/>
          </p:nvPr>
        </p:nvSpPr>
        <p:spPr>
          <a:xfrm>
            <a:off x="6106680" y="1604520"/>
            <a:ext cx="5235120" cy="1896480"/>
          </a:xfrm>
          <a:prstGeom prst="rect">
            <a:avLst/>
          </a:prstGeom>
        </p:spPr>
        <p:txBody>
          <a:bodyPr bIns="0" lIns="0" rIns="0" tIns="0" wrap="none"/>
          <a:p>
            <a:endParaRPr/>
          </a:p>
        </p:txBody>
      </p:sp>
      <p:sp>
        <p:nvSpPr>
          <p:cNvPr id="38" name="PlaceHolder 4"/>
          <p:cNvSpPr>
            <a:spLocks noGrp="1"/>
          </p:cNvSpPr>
          <p:nvPr>
            <p:ph type="body"/>
          </p:nvPr>
        </p:nvSpPr>
        <p:spPr>
          <a:xfrm>
            <a:off x="609480" y="3681360"/>
            <a:ext cx="10728000" cy="189648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0"/>
            <a:ext cx="12191760" cy="6857640"/>
          </a:xfrm>
          <a:prstGeom prst="rect">
            <a:avLst/>
          </a:prstGeom>
          <a:blipFill>
            <a:blip r:embed="rId2"/>
          </a:blipFill>
        </p:spPr>
      </p:sp>
      <p:sp>
        <p:nvSpPr>
          <p:cNvPr id="1" name="CustomShape 2"/>
          <p:cNvSpPr/>
          <p:nvPr/>
        </p:nvSpPr>
        <p:spPr>
          <a:xfrm>
            <a:off x="0" y="2666880"/>
            <a:ext cx="4190760" cy="4190760"/>
          </a:xfrm>
          <a:prstGeom prst="rect">
            <a:avLst/>
          </a:prstGeom>
          <a:gradFill>
            <a:gsLst>
              <a:gs pos="0">
                <a:srgbClr val="9b6bf2"/>
              </a:gs>
              <a:gs pos="100000">
                <a:srgbClr val="9b6bf2"/>
              </a:gs>
            </a:gsLst>
            <a:path path="circle"/>
          </a:gradFill>
        </p:spPr>
      </p:sp>
      <p:sp>
        <p:nvSpPr>
          <p:cNvPr id="2" name="CustomShape 3"/>
          <p:cNvSpPr/>
          <p:nvPr/>
        </p:nvSpPr>
        <p:spPr>
          <a:xfrm>
            <a:off x="0" y="2895480"/>
            <a:ext cx="2361960" cy="2361960"/>
          </a:xfrm>
          <a:prstGeom prst="rect">
            <a:avLst/>
          </a:prstGeom>
          <a:gradFill>
            <a:gsLst>
              <a:gs pos="0">
                <a:srgbClr val="9b6bf2"/>
              </a:gs>
              <a:gs pos="100000">
                <a:srgbClr val="9b6bf2"/>
              </a:gs>
            </a:gsLst>
            <a:path path="circle"/>
          </a:gradFill>
        </p:spPr>
      </p:sp>
      <p:sp>
        <p:nvSpPr>
          <p:cNvPr id="3" name="CustomShape 4"/>
          <p:cNvSpPr/>
          <p:nvPr/>
        </p:nvSpPr>
        <p:spPr>
          <a:xfrm>
            <a:off x="8609040" y="5867280"/>
            <a:ext cx="990360" cy="990360"/>
          </a:xfrm>
          <a:prstGeom prst="rect">
            <a:avLst/>
          </a:prstGeom>
          <a:gradFill>
            <a:gsLst>
              <a:gs pos="0">
                <a:srgbClr val="9b6bf2"/>
              </a:gs>
              <a:gs pos="100000">
                <a:srgbClr val="9b6bf2"/>
              </a:gs>
            </a:gsLst>
            <a:path path="circle"/>
          </a:gradFill>
        </p:spPr>
      </p:sp>
      <p:sp>
        <p:nvSpPr>
          <p:cNvPr id="4" name="CustomShape 5"/>
          <p:cNvSpPr/>
          <p:nvPr/>
        </p:nvSpPr>
        <p:spPr>
          <a:xfrm>
            <a:off x="8609040" y="1676520"/>
            <a:ext cx="2819160" cy="2819160"/>
          </a:xfrm>
          <a:prstGeom prst="rect">
            <a:avLst/>
          </a:prstGeom>
          <a:gradFill>
            <a:gsLst>
              <a:gs pos="0">
                <a:srgbClr val="9b6bf2"/>
              </a:gs>
              <a:gs pos="100000">
                <a:srgbClr val="9b6bf2"/>
              </a:gs>
            </a:gsLst>
            <a:path path="circle"/>
          </a:gradFill>
        </p:spPr>
      </p:sp>
      <p:sp>
        <p:nvSpPr>
          <p:cNvPr id="5" name="CustomShape 6"/>
          <p:cNvSpPr/>
          <p:nvPr/>
        </p:nvSpPr>
        <p:spPr>
          <a:xfrm>
            <a:off x="7999560" y="8640"/>
            <a:ext cx="1599840" cy="1599840"/>
          </a:xfrm>
          <a:prstGeom prst="rect">
            <a:avLst/>
          </a:prstGeom>
          <a:gradFill>
            <a:gsLst>
              <a:gs pos="0">
                <a:srgbClr val="9b6bf2"/>
              </a:gs>
              <a:gs pos="100000">
                <a:srgbClr val="9b6bf2"/>
              </a:gs>
            </a:gsLst>
            <a:path path="circle"/>
          </a:gradFill>
        </p:spPr>
      </p:sp>
      <p:sp>
        <p:nvSpPr>
          <p:cNvPr id="6" name="CustomShape 7"/>
          <p:cNvSpPr/>
          <p:nvPr/>
        </p:nvSpPr>
        <p:spPr>
          <a:xfrm>
            <a:off x="8477640" y="2082600"/>
            <a:ext cx="3299040" cy="440640"/>
          </a:xfrm>
          <a:prstGeom prst="rect">
            <a:avLst/>
          </a:prstGeom>
          <a:solidFill>
            <a:srgbClr val="ffffff"/>
          </a:solidFill>
        </p:spPr>
      </p:sp>
      <p:sp>
        <p:nvSpPr>
          <p:cNvPr id="7" name="CustomShape 8"/>
          <p:cNvSpPr/>
          <p:nvPr/>
        </p:nvSpPr>
        <p:spPr>
          <a:xfrm>
            <a:off x="459360" y="1866240"/>
            <a:ext cx="11277360" cy="4533480"/>
          </a:xfrm>
          <a:prstGeom prst="rect">
            <a:avLst/>
          </a:prstGeom>
          <a:solidFill>
            <a:srgbClr val="ffffff"/>
          </a:solidFill>
        </p:spPr>
      </p:sp>
      <p:sp>
        <p:nvSpPr>
          <p:cNvPr id="8" name="CustomShape 9"/>
          <p:cNvSpPr/>
          <p:nvPr/>
        </p:nvSpPr>
        <p:spPr>
          <a:xfrm>
            <a:off x="0" y="1440"/>
            <a:ext cx="12191760" cy="6856200"/>
          </a:xfrm>
          <a:prstGeom prst="rect">
            <a:avLst/>
          </a:prstGeom>
          <a:solidFill>
            <a:srgbClr val="ffffff"/>
          </a:solidFill>
        </p:spPr>
      </p:sp>
      <p:sp>
        <p:nvSpPr>
          <p:cNvPr id="9" name="CustomShape 10"/>
          <p:cNvSpPr/>
          <p:nvPr/>
        </p:nvSpPr>
        <p:spPr>
          <a:xfrm>
            <a:off x="10437840" y="0"/>
            <a:ext cx="685440" cy="1142640"/>
          </a:xfrm>
          <a:prstGeom prst="rect">
            <a:avLst/>
          </a:prstGeom>
          <a:solidFill>
            <a:srgbClr val="b31166"/>
          </a:solidFill>
        </p:spPr>
      </p:sp>
      <p:sp>
        <p:nvSpPr>
          <p:cNvPr id="10" name="CustomShape 11"/>
          <p:cNvSpPr/>
          <p:nvPr/>
        </p:nvSpPr>
        <p:spPr>
          <a:xfrm>
            <a:off x="0" y="0"/>
            <a:ext cx="12191760" cy="6857640"/>
          </a:xfrm>
          <a:prstGeom prst="rect">
            <a:avLst/>
          </a:prstGeom>
          <a:blipFill>
            <a:blip r:embed="rId3"/>
          </a:blipFill>
        </p:spPr>
      </p:sp>
      <p:sp>
        <p:nvSpPr>
          <p:cNvPr id="11" name="CustomShape 12"/>
          <p:cNvSpPr/>
          <p:nvPr/>
        </p:nvSpPr>
        <p:spPr>
          <a:xfrm>
            <a:off x="0" y="1440"/>
            <a:ext cx="12191760" cy="6856200"/>
          </a:xfrm>
          <a:prstGeom prst="rect">
            <a:avLst/>
          </a:prstGeom>
          <a:solidFill>
            <a:srgbClr val="ffffff"/>
          </a:solidFill>
        </p:spPr>
      </p:sp>
      <p:sp>
        <p:nvSpPr>
          <p:cNvPr id="12" name="PlaceHolder 13"/>
          <p:cNvSpPr>
            <a:spLocks noGrp="1"/>
          </p:cNvSpPr>
          <p:nvPr>
            <p:ph type="title"/>
          </p:nvPr>
        </p:nvSpPr>
        <p:spPr>
          <a:xfrm>
            <a:off x="1154880" y="2099880"/>
            <a:ext cx="8825400" cy="2677320"/>
          </a:xfrm>
          <a:prstGeom prst="rect">
            <a:avLst/>
          </a:prstGeom>
        </p:spPr>
        <p:txBody>
          <a:bodyPr anchor="b"/>
          <a:p>
            <a:pPr>
              <a:lnSpc>
                <a:spcPct val="100000"/>
              </a:lnSpc>
            </a:pPr>
            <a:r>
              <a:rPr lang="en-US" sz="5400">
                <a:solidFill>
                  <a:srgbClr val="ebebeb"/>
                </a:solidFill>
                <a:latin typeface="Century Gothic"/>
              </a:rPr>
              <a:t>Clique para editar o formato do texto do títuloClique para editar o título mestre</a:t>
            </a:r>
            <a:endParaRPr/>
          </a:p>
        </p:txBody>
      </p:sp>
      <p:sp>
        <p:nvSpPr>
          <p:cNvPr id="13" name="PlaceHolder 14"/>
          <p:cNvSpPr>
            <a:spLocks noGrp="1"/>
          </p:cNvSpPr>
          <p:nvPr>
            <p:ph type="dt"/>
          </p:nvPr>
        </p:nvSpPr>
        <p:spPr>
          <a:xfrm>
            <a:off x="10806840" y="1449360"/>
            <a:ext cx="990360" cy="304560"/>
          </a:xfrm>
          <a:prstGeom prst="rect">
            <a:avLst/>
          </a:prstGeom>
        </p:spPr>
        <p:txBody>
          <a:bodyPr bIns="45000" lIns="90000" rIns="90000" tIns="45000"/>
          <a:p>
            <a:pPr>
              <a:lnSpc>
                <a:spcPct val="100000"/>
              </a:lnSpc>
            </a:pPr>
            <a:r>
              <a:rPr lang="pt-BR">
                <a:solidFill>
                  <a:srgbClr val="ffffff"/>
                </a:solidFill>
                <a:latin typeface="Century Gothic"/>
              </a:rPr>
              <a:t>09/06/15</a:t>
            </a:r>
            <a:endParaRPr/>
          </a:p>
        </p:txBody>
      </p:sp>
      <p:sp>
        <p:nvSpPr>
          <p:cNvPr id="14" name="PlaceHolder 15"/>
          <p:cNvSpPr>
            <a:spLocks noGrp="1"/>
          </p:cNvSpPr>
          <p:nvPr>
            <p:ph type="ftr"/>
          </p:nvPr>
        </p:nvSpPr>
        <p:spPr>
          <a:xfrm>
            <a:off x="11034360" y="1450440"/>
            <a:ext cx="3859560" cy="304560"/>
          </a:xfrm>
          <a:prstGeom prst="rect">
            <a:avLst/>
          </a:prstGeom>
        </p:spPr>
        <p:txBody>
          <a:bodyPr bIns="45000" lIns="90000" rIns="90000" tIns="45000"/>
          <a:p>
            <a:pPr algn="ctr"/>
            <a:endParaRPr/>
          </a:p>
          <a:p>
            <a:pPr>
              <a:lnSpc>
                <a:spcPct val="100000"/>
              </a:lnSpc>
            </a:pPr>
            <a:r>
              <a:rPr lang="pt-BR">
                <a:solidFill>
                  <a:srgbClr val="ffffff"/>
                </a:solidFill>
                <a:latin typeface="Century Gothic"/>
              </a:rPr>
              <a:t>              </a:t>
            </a:r>
            <a:endParaRPr/>
          </a:p>
        </p:txBody>
      </p:sp>
      <p:sp>
        <p:nvSpPr>
          <p:cNvPr id="15" name="CustomShape 16"/>
          <p:cNvSpPr/>
          <p:nvPr/>
        </p:nvSpPr>
        <p:spPr>
          <a:xfrm>
            <a:off x="10437840" y="0"/>
            <a:ext cx="685440" cy="1142640"/>
          </a:xfrm>
          <a:prstGeom prst="rect">
            <a:avLst/>
          </a:prstGeom>
          <a:solidFill>
            <a:srgbClr val="b31166"/>
          </a:solidFill>
        </p:spPr>
      </p:sp>
      <p:sp>
        <p:nvSpPr>
          <p:cNvPr id="16" name="PlaceHolder 17"/>
          <p:cNvSpPr>
            <a:spLocks noGrp="1"/>
          </p:cNvSpPr>
          <p:nvPr>
            <p:ph type="sldNum"/>
          </p:nvPr>
        </p:nvSpPr>
        <p:spPr>
          <a:xfrm>
            <a:off x="10352520" y="295560"/>
            <a:ext cx="837720" cy="767160"/>
          </a:xfrm>
          <a:prstGeom prst="rect">
            <a:avLst/>
          </a:prstGeom>
        </p:spPr>
        <p:txBody>
          <a:bodyPr bIns="45000" lIns="90000" rIns="90000" tIns="45000"/>
          <a:p>
            <a:pPr>
              <a:lnSpc>
                <a:spcPct val="100000"/>
              </a:lnSpc>
            </a:pPr>
            <a:fld id="{61A19191-E1B1-4191-B101-A10181313121}" type="slidenum">
              <a:rPr lang="pt-BR">
                <a:solidFill>
                  <a:srgbClr val="000000"/>
                </a:solidFill>
                <a:latin typeface="Century Gothic"/>
              </a:rPr>
              <a:t>&lt;número&gt;</a:t>
            </a:fld>
            <a:endParaRPr/>
          </a:p>
        </p:txBody>
      </p:sp>
      <p:sp>
        <p:nvSpPr>
          <p:cNvPr id="17" name="PlaceHolder 18"/>
          <p:cNvSpPr>
            <a:spLocks noGrp="1"/>
          </p:cNvSpPr>
          <p:nvPr>
            <p:ph type="body"/>
          </p:nvPr>
        </p:nvSpPr>
        <p:spPr>
          <a:xfrm>
            <a:off x="609480" y="1604520"/>
            <a:ext cx="10728360" cy="3976920"/>
          </a:xfrm>
          <a:prstGeom prst="rect">
            <a:avLst/>
          </a:prstGeom>
        </p:spPr>
        <p:txBody>
          <a:bodyPr bIns="0" lIns="0" rIns="0" tIns="0" wrap="none"/>
          <a:p>
            <a:pPr>
              <a:buSzPct val="45000"/>
              <a:buFont typeface="StarSymbol"/>
              <a:buChar char=""/>
            </a:pPr>
            <a:r>
              <a:rPr lang="en-US"/>
              <a:t>Clique para editar o formato do texto da estrutura de tópicos</a:t>
            </a:r>
            <a:endParaRPr/>
          </a:p>
          <a:p>
            <a:pPr lvl="1">
              <a:buSzPct val="75000"/>
              <a:buFont typeface="StarSymbol"/>
              <a:buChar char=""/>
            </a:pPr>
            <a:r>
              <a:rPr lang="en-US"/>
              <a:t>2.º Nível da estrutura de tópicos</a:t>
            </a:r>
            <a:endParaRPr/>
          </a:p>
          <a:p>
            <a:pPr lvl="2">
              <a:buSzPct val="45000"/>
              <a:buFont typeface="StarSymbol"/>
              <a:buChar char=""/>
            </a:pPr>
            <a:r>
              <a:rPr lang="en-US"/>
              <a:t>3.º Nível da estrutura de tópicos</a:t>
            </a:r>
            <a:endParaRPr/>
          </a:p>
          <a:p>
            <a:pPr lvl="3">
              <a:buSzPct val="75000"/>
              <a:buFont typeface="StarSymbol"/>
              <a:buChar char=""/>
            </a:pPr>
            <a:r>
              <a:rPr lang="en-US"/>
              <a:t>4.º Nível da estrutura de tópicos</a:t>
            </a:r>
            <a:endParaRPr/>
          </a:p>
          <a:p>
            <a:pPr lvl="4">
              <a:buSzPct val="45000"/>
              <a:buFont typeface="StarSymbol"/>
              <a:buChar char=""/>
            </a:pPr>
            <a:r>
              <a:rPr lang="en-US"/>
              <a:t>5.º Nível da estrutura de tópicos</a:t>
            </a:r>
            <a:endParaRPr/>
          </a:p>
          <a:p>
            <a:pPr lvl="5">
              <a:buSzPct val="45000"/>
              <a:buFont typeface="StarSymbol"/>
              <a:buChar char=""/>
            </a:pPr>
            <a:r>
              <a:rPr lang="en-US"/>
              <a:t>6.º Nível da estrutura de tópicos</a:t>
            </a:r>
            <a:endParaRPr/>
          </a:p>
          <a:p>
            <a:pPr lvl="6">
              <a:buSzPct val="45000"/>
              <a:buFont typeface="StarSymbol"/>
              <a:buChar char=""/>
            </a:pPr>
            <a:r>
              <a:rPr lang="en-US"/>
              <a:t>7.º Nível da estrutura de tópicos</a:t>
            </a:r>
            <a:endParaRPr/>
          </a:p>
        </p:txBody>
      </p:sp>
    </p:spTree>
  </p:cSld>
  <p:clrMap accent1="accent1" accent2="accent2" accent3="accent3" accent4="accent4" accent5="accent5" accent6="accent6" bg1="lt1" bg2="lt2" folHlink="folHlink" hlink="hlink" tx1="dk1" tx2="dk2"/>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0" name="CustomShape 1"/>
          <p:cNvSpPr/>
          <p:nvPr/>
        </p:nvSpPr>
        <p:spPr>
          <a:xfrm>
            <a:off x="0" y="0"/>
            <a:ext cx="12191760" cy="6857640"/>
          </a:xfrm>
          <a:prstGeom prst="rect">
            <a:avLst/>
          </a:prstGeom>
          <a:blipFill>
            <a:blip r:embed="rId2"/>
          </a:blipFill>
        </p:spPr>
      </p:sp>
      <p:sp>
        <p:nvSpPr>
          <p:cNvPr id="51" name="CustomShape 2"/>
          <p:cNvSpPr/>
          <p:nvPr/>
        </p:nvSpPr>
        <p:spPr>
          <a:xfrm>
            <a:off x="0" y="2666880"/>
            <a:ext cx="4190760" cy="4190760"/>
          </a:xfrm>
          <a:prstGeom prst="rect">
            <a:avLst/>
          </a:prstGeom>
          <a:gradFill>
            <a:gsLst>
              <a:gs pos="0">
                <a:srgbClr val="9b6bf2"/>
              </a:gs>
              <a:gs pos="100000">
                <a:srgbClr val="9b6bf2"/>
              </a:gs>
            </a:gsLst>
            <a:path path="circle"/>
          </a:gradFill>
        </p:spPr>
      </p:sp>
      <p:sp>
        <p:nvSpPr>
          <p:cNvPr id="52" name="CustomShape 3"/>
          <p:cNvSpPr/>
          <p:nvPr/>
        </p:nvSpPr>
        <p:spPr>
          <a:xfrm>
            <a:off x="0" y="2895480"/>
            <a:ext cx="2361960" cy="2361960"/>
          </a:xfrm>
          <a:prstGeom prst="rect">
            <a:avLst/>
          </a:prstGeom>
          <a:gradFill>
            <a:gsLst>
              <a:gs pos="0">
                <a:srgbClr val="9b6bf2"/>
              </a:gs>
              <a:gs pos="100000">
                <a:srgbClr val="9b6bf2"/>
              </a:gs>
            </a:gsLst>
            <a:path path="circle"/>
          </a:gradFill>
        </p:spPr>
      </p:sp>
      <p:sp>
        <p:nvSpPr>
          <p:cNvPr id="53" name="CustomShape 4"/>
          <p:cNvSpPr/>
          <p:nvPr/>
        </p:nvSpPr>
        <p:spPr>
          <a:xfrm>
            <a:off x="8609040" y="5867280"/>
            <a:ext cx="990360" cy="990360"/>
          </a:xfrm>
          <a:prstGeom prst="rect">
            <a:avLst/>
          </a:prstGeom>
          <a:gradFill>
            <a:gsLst>
              <a:gs pos="0">
                <a:srgbClr val="9b6bf2"/>
              </a:gs>
              <a:gs pos="100000">
                <a:srgbClr val="9b6bf2"/>
              </a:gs>
            </a:gsLst>
            <a:path path="circle"/>
          </a:gradFill>
        </p:spPr>
      </p:sp>
      <p:sp>
        <p:nvSpPr>
          <p:cNvPr id="54" name="CustomShape 5"/>
          <p:cNvSpPr/>
          <p:nvPr/>
        </p:nvSpPr>
        <p:spPr>
          <a:xfrm>
            <a:off x="8609040" y="1676520"/>
            <a:ext cx="2819160" cy="2819160"/>
          </a:xfrm>
          <a:prstGeom prst="rect">
            <a:avLst/>
          </a:prstGeom>
          <a:gradFill>
            <a:gsLst>
              <a:gs pos="0">
                <a:srgbClr val="9b6bf2"/>
              </a:gs>
              <a:gs pos="100000">
                <a:srgbClr val="9b6bf2"/>
              </a:gs>
            </a:gsLst>
            <a:path path="circle"/>
          </a:gradFill>
        </p:spPr>
      </p:sp>
      <p:sp>
        <p:nvSpPr>
          <p:cNvPr id="55" name="CustomShape 6"/>
          <p:cNvSpPr/>
          <p:nvPr/>
        </p:nvSpPr>
        <p:spPr>
          <a:xfrm>
            <a:off x="7999560" y="8640"/>
            <a:ext cx="1599840" cy="1599840"/>
          </a:xfrm>
          <a:prstGeom prst="rect">
            <a:avLst/>
          </a:prstGeom>
          <a:gradFill>
            <a:gsLst>
              <a:gs pos="0">
                <a:srgbClr val="9b6bf2"/>
              </a:gs>
              <a:gs pos="100000">
                <a:srgbClr val="9b6bf2"/>
              </a:gs>
            </a:gsLst>
            <a:path path="circle"/>
          </a:gradFill>
        </p:spPr>
      </p:sp>
      <p:sp>
        <p:nvSpPr>
          <p:cNvPr id="56" name="CustomShape 7"/>
          <p:cNvSpPr/>
          <p:nvPr/>
        </p:nvSpPr>
        <p:spPr>
          <a:xfrm>
            <a:off x="8477640" y="2082600"/>
            <a:ext cx="3299040" cy="440640"/>
          </a:xfrm>
          <a:prstGeom prst="rect">
            <a:avLst/>
          </a:prstGeom>
          <a:solidFill>
            <a:srgbClr val="ffffff"/>
          </a:solidFill>
        </p:spPr>
      </p:sp>
      <p:sp>
        <p:nvSpPr>
          <p:cNvPr id="57" name="CustomShape 8"/>
          <p:cNvSpPr/>
          <p:nvPr/>
        </p:nvSpPr>
        <p:spPr>
          <a:xfrm>
            <a:off x="459360" y="1866240"/>
            <a:ext cx="11277360" cy="4533480"/>
          </a:xfrm>
          <a:prstGeom prst="rect">
            <a:avLst/>
          </a:prstGeom>
          <a:solidFill>
            <a:srgbClr val="ffffff"/>
          </a:solidFill>
        </p:spPr>
      </p:sp>
      <p:sp>
        <p:nvSpPr>
          <p:cNvPr id="58" name="CustomShape 9"/>
          <p:cNvSpPr/>
          <p:nvPr/>
        </p:nvSpPr>
        <p:spPr>
          <a:xfrm>
            <a:off x="0" y="1440"/>
            <a:ext cx="12191760" cy="6856200"/>
          </a:xfrm>
          <a:prstGeom prst="rect">
            <a:avLst/>
          </a:prstGeom>
          <a:solidFill>
            <a:srgbClr val="ffffff"/>
          </a:solidFill>
        </p:spPr>
      </p:sp>
      <p:sp>
        <p:nvSpPr>
          <p:cNvPr id="59" name="CustomShape 10"/>
          <p:cNvSpPr/>
          <p:nvPr/>
        </p:nvSpPr>
        <p:spPr>
          <a:xfrm>
            <a:off x="10437840" y="0"/>
            <a:ext cx="685440" cy="1142640"/>
          </a:xfrm>
          <a:prstGeom prst="rect">
            <a:avLst/>
          </a:prstGeom>
          <a:solidFill>
            <a:srgbClr val="b31166"/>
          </a:solidFill>
        </p:spPr>
      </p:sp>
      <p:sp>
        <p:nvSpPr>
          <p:cNvPr id="60" name="PlaceHolder 11"/>
          <p:cNvSpPr>
            <a:spLocks noGrp="1"/>
          </p:cNvSpPr>
          <p:nvPr>
            <p:ph type="title"/>
          </p:nvPr>
        </p:nvSpPr>
        <p:spPr>
          <a:xfrm>
            <a:off x="1154880" y="973800"/>
            <a:ext cx="8760960" cy="706680"/>
          </a:xfrm>
          <a:prstGeom prst="rect">
            <a:avLst/>
          </a:prstGeom>
        </p:spPr>
        <p:txBody>
          <a:bodyPr anchor="ctr"/>
          <a:p>
            <a:pPr>
              <a:lnSpc>
                <a:spcPct val="100000"/>
              </a:lnSpc>
            </a:pPr>
            <a:r>
              <a:rPr lang="en-US" sz="3600">
                <a:solidFill>
                  <a:srgbClr val="ebebeb"/>
                </a:solidFill>
                <a:latin typeface="Century Gothic"/>
              </a:rPr>
              <a:t>Clique para editar o formato do texto do títuloClique para editar o título mestre</a:t>
            </a:r>
            <a:endParaRPr/>
          </a:p>
        </p:txBody>
      </p:sp>
      <p:sp>
        <p:nvSpPr>
          <p:cNvPr id="61" name="PlaceHolder 12"/>
          <p:cNvSpPr>
            <a:spLocks noGrp="1"/>
          </p:cNvSpPr>
          <p:nvPr>
            <p:ph type="body"/>
          </p:nvPr>
        </p:nvSpPr>
        <p:spPr>
          <a:xfrm>
            <a:off x="1154880" y="2603520"/>
            <a:ext cx="8825400" cy="3416040"/>
          </a:xfrm>
          <a:prstGeom prst="rect">
            <a:avLst/>
          </a:prstGeom>
        </p:spPr>
        <p:txBody>
          <a:bodyPr/>
          <a:p>
            <a:pPr>
              <a:buSzPct val="45000"/>
              <a:buFont typeface="StarSymbol"/>
              <a:buChar char=""/>
            </a:pPr>
            <a:r>
              <a:rPr lang="en-US">
                <a:solidFill>
                  <a:srgbClr val="404040"/>
                </a:solidFill>
                <a:latin typeface="Century Gothic"/>
              </a:rPr>
              <a:t>Clique para editar o formato do texto da estrutura de tópicos</a:t>
            </a:r>
            <a:endParaRPr/>
          </a:p>
          <a:p>
            <a:pPr lvl="1">
              <a:buSzPct val="75000"/>
              <a:buFont typeface="StarSymbol"/>
              <a:buChar char=""/>
            </a:pPr>
            <a:r>
              <a:rPr lang="en-US">
                <a:solidFill>
                  <a:srgbClr val="404040"/>
                </a:solidFill>
                <a:latin typeface="Century Gothic"/>
              </a:rPr>
              <a:t>2.º Nível da estrutura de tópicos</a:t>
            </a:r>
            <a:endParaRPr/>
          </a:p>
          <a:p>
            <a:pPr lvl="2">
              <a:buSzPct val="45000"/>
              <a:buFont typeface="StarSymbol"/>
              <a:buChar char=""/>
            </a:pPr>
            <a:r>
              <a:rPr lang="en-US">
                <a:solidFill>
                  <a:srgbClr val="404040"/>
                </a:solidFill>
                <a:latin typeface="Century Gothic"/>
              </a:rPr>
              <a:t>3.º Nível da estrutura de tópicos</a:t>
            </a:r>
            <a:endParaRPr/>
          </a:p>
          <a:p>
            <a:pPr lvl="3">
              <a:buSzPct val="75000"/>
              <a:buFont typeface="StarSymbol"/>
              <a:buChar char=""/>
            </a:pPr>
            <a:r>
              <a:rPr lang="en-US">
                <a:solidFill>
                  <a:srgbClr val="404040"/>
                </a:solidFill>
                <a:latin typeface="Century Gothic"/>
              </a:rPr>
              <a:t>4.º Nível da estrutura de tópicos</a:t>
            </a:r>
            <a:endParaRPr/>
          </a:p>
          <a:p>
            <a:pPr lvl="4">
              <a:buSzPct val="45000"/>
              <a:buFont typeface="StarSymbol"/>
              <a:buChar char=""/>
            </a:pPr>
            <a:r>
              <a:rPr lang="en-US">
                <a:solidFill>
                  <a:srgbClr val="404040"/>
                </a:solidFill>
                <a:latin typeface="Century Gothic"/>
              </a:rPr>
              <a:t>5.º Nível da estrutura de tópicos</a:t>
            </a:r>
            <a:endParaRPr/>
          </a:p>
          <a:p>
            <a:pPr lvl="5">
              <a:buSzPct val="45000"/>
              <a:buFont typeface="StarSymbol"/>
              <a:buChar char=""/>
            </a:pPr>
            <a:r>
              <a:rPr lang="en-US">
                <a:solidFill>
                  <a:srgbClr val="404040"/>
                </a:solidFill>
                <a:latin typeface="Century Gothic"/>
              </a:rPr>
              <a:t>6.º Nível da estrutura de tópicos</a:t>
            </a:r>
            <a:endParaRPr/>
          </a:p>
          <a:p>
            <a:pPr>
              <a:lnSpc>
                <a:spcPct val="100000"/>
              </a:lnSpc>
              <a:buSzPct val="80000"/>
              <a:buFont charset="2" typeface="Wingdings 3"/>
              <a:buChar char=""/>
            </a:pPr>
            <a:r>
              <a:rPr lang="en-US">
                <a:solidFill>
                  <a:srgbClr val="404040"/>
                </a:solidFill>
                <a:latin typeface="Century Gothic"/>
              </a:rPr>
              <a:t>7.º Nível da estrutura de tópicosClique para editar o texto mestre</a:t>
            </a:r>
            <a:endParaRPr/>
          </a:p>
          <a:p>
            <a:pPr lvl="1">
              <a:lnSpc>
                <a:spcPct val="100000"/>
              </a:lnSpc>
              <a:buSzPct val="80000"/>
              <a:buFont charset="2" typeface="Wingdings 3"/>
              <a:buChar char=""/>
            </a:pPr>
            <a:r>
              <a:rPr lang="en-US" sz="1600">
                <a:solidFill>
                  <a:srgbClr val="404040"/>
                </a:solidFill>
                <a:latin typeface="Century Gothic"/>
              </a:rPr>
              <a:t>Segundo nível</a:t>
            </a:r>
            <a:endParaRPr/>
          </a:p>
          <a:p>
            <a:pPr lvl="1">
              <a:buSzPct val="80000"/>
              <a:buFont charset="2" typeface="Wingdings 3"/>
              <a:buChar char=""/>
            </a:pPr>
            <a:r>
              <a:rPr lang="en-US" sz="1400">
                <a:solidFill>
                  <a:srgbClr val="404040"/>
                </a:solidFill>
                <a:latin typeface="Century Gothic"/>
              </a:rPr>
              <a:t>Terceiro nível</a:t>
            </a:r>
            <a:endParaRPr/>
          </a:p>
          <a:p>
            <a:pPr lvl="2">
              <a:buSzPct val="80000"/>
              <a:buFont charset="2" typeface="Wingdings 3"/>
              <a:buChar char=""/>
            </a:pPr>
            <a:r>
              <a:rPr lang="en-US" sz="1200">
                <a:solidFill>
                  <a:srgbClr val="404040"/>
                </a:solidFill>
                <a:latin typeface="Century Gothic"/>
              </a:rPr>
              <a:t>Quarto nível</a:t>
            </a:r>
            <a:endParaRPr/>
          </a:p>
          <a:p>
            <a:pPr lvl="3">
              <a:buSzPct val="80000"/>
              <a:buFont charset="2" typeface="Wingdings 3"/>
              <a:buChar char=""/>
            </a:pPr>
            <a:r>
              <a:rPr lang="en-US" sz="1200">
                <a:solidFill>
                  <a:srgbClr val="404040"/>
                </a:solidFill>
                <a:latin typeface="Century Gothic"/>
              </a:rPr>
              <a:t>Quinto nível</a:t>
            </a:r>
            <a:endParaRPr/>
          </a:p>
        </p:txBody>
      </p:sp>
      <p:sp>
        <p:nvSpPr>
          <p:cNvPr id="62" name="PlaceHolder 13"/>
          <p:cNvSpPr>
            <a:spLocks noGrp="1"/>
          </p:cNvSpPr>
          <p:nvPr>
            <p:ph type="dt"/>
          </p:nvPr>
        </p:nvSpPr>
        <p:spPr>
          <a:xfrm>
            <a:off x="0" y="0"/>
            <a:ext cx="-11796840" cy="-11796840"/>
          </a:xfrm>
          <a:prstGeom prst="rect">
            <a:avLst/>
          </a:prstGeom>
        </p:spPr>
        <p:txBody>
          <a:bodyPr bIns="45000" lIns="90000" rIns="90000" tIns="45000"/>
          <a:p>
            <a:pPr>
              <a:lnSpc>
                <a:spcPct val="100000"/>
              </a:lnSpc>
            </a:pPr>
            <a:r>
              <a:rPr lang="pt-BR">
                <a:solidFill>
                  <a:srgbClr val="000000"/>
                </a:solidFill>
                <a:latin typeface="Century Gothic"/>
              </a:rPr>
              <a:t>09/06/15</a:t>
            </a:r>
            <a:endParaRPr/>
          </a:p>
        </p:txBody>
      </p:sp>
      <p:sp>
        <p:nvSpPr>
          <p:cNvPr id="63" name="PlaceHolder 14"/>
          <p:cNvSpPr>
            <a:spLocks noGrp="1"/>
          </p:cNvSpPr>
          <p:nvPr>
            <p:ph type="ftr"/>
          </p:nvPr>
        </p:nvSpPr>
        <p:spPr>
          <a:xfrm>
            <a:off x="0" y="0"/>
            <a:ext cx="-11796840" cy="-11796840"/>
          </a:xfrm>
          <a:prstGeom prst="rect">
            <a:avLst/>
          </a:prstGeom>
        </p:spPr>
        <p:txBody>
          <a:bodyPr bIns="45000" lIns="90000" rIns="90000" tIns="45000"/>
          <a:p>
            <a:pPr algn="ctr"/>
            <a:endParaRPr/>
          </a:p>
          <a:p>
            <a:pPr>
              <a:lnSpc>
                <a:spcPct val="100000"/>
              </a:lnSpc>
            </a:pPr>
            <a:r>
              <a:rPr lang="pt-BR">
                <a:solidFill>
                  <a:srgbClr val="000000"/>
                </a:solidFill>
                <a:latin typeface="Century Gothic"/>
              </a:rPr>
              <a:t>              </a:t>
            </a:r>
            <a:endParaRPr/>
          </a:p>
        </p:txBody>
      </p:sp>
      <p:sp>
        <p:nvSpPr>
          <p:cNvPr id="64" name="PlaceHolder 15"/>
          <p:cNvSpPr>
            <a:spLocks noGrp="1"/>
          </p:cNvSpPr>
          <p:nvPr>
            <p:ph type="sldNum"/>
          </p:nvPr>
        </p:nvSpPr>
        <p:spPr>
          <a:xfrm>
            <a:off x="0" y="0"/>
            <a:ext cx="-11796840" cy="-11796840"/>
          </a:xfrm>
          <a:prstGeom prst="rect">
            <a:avLst/>
          </a:prstGeom>
        </p:spPr>
        <p:txBody>
          <a:bodyPr bIns="45000" lIns="90000" rIns="90000" tIns="45000"/>
          <a:p>
            <a:pPr>
              <a:lnSpc>
                <a:spcPct val="100000"/>
              </a:lnSpc>
            </a:pPr>
            <a:fld id="{E181D1F1-71E1-41E1-8151-01F131F101C1}" type="slidenum">
              <a:rPr lang="pt-BR">
                <a:solidFill>
                  <a:srgbClr val="000000"/>
                </a:solidFill>
                <a:latin typeface="Century Gothic"/>
              </a:rPr>
              <a:t>&lt;número&gt;</a:t>
            </a:fld>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97" name="CustomShape 1"/>
          <p:cNvSpPr/>
          <p:nvPr/>
        </p:nvSpPr>
        <p:spPr>
          <a:xfrm>
            <a:off x="0" y="0"/>
            <a:ext cx="12191760" cy="6857640"/>
          </a:xfrm>
          <a:prstGeom prst="rect">
            <a:avLst/>
          </a:prstGeom>
          <a:blipFill>
            <a:blip r:embed="rId2"/>
          </a:blipFill>
        </p:spPr>
      </p:sp>
      <p:sp>
        <p:nvSpPr>
          <p:cNvPr id="98" name="CustomShape 2"/>
          <p:cNvSpPr/>
          <p:nvPr/>
        </p:nvSpPr>
        <p:spPr>
          <a:xfrm>
            <a:off x="0" y="2666880"/>
            <a:ext cx="4190760" cy="4190760"/>
          </a:xfrm>
          <a:prstGeom prst="rect">
            <a:avLst/>
          </a:prstGeom>
          <a:gradFill>
            <a:gsLst>
              <a:gs pos="0">
                <a:srgbClr val="9b6bf2"/>
              </a:gs>
              <a:gs pos="100000">
                <a:srgbClr val="9b6bf2"/>
              </a:gs>
            </a:gsLst>
            <a:path path="circle"/>
          </a:gradFill>
        </p:spPr>
      </p:sp>
      <p:sp>
        <p:nvSpPr>
          <p:cNvPr id="99" name="CustomShape 3"/>
          <p:cNvSpPr/>
          <p:nvPr/>
        </p:nvSpPr>
        <p:spPr>
          <a:xfrm>
            <a:off x="0" y="2895480"/>
            <a:ext cx="2361960" cy="2361960"/>
          </a:xfrm>
          <a:prstGeom prst="rect">
            <a:avLst/>
          </a:prstGeom>
          <a:gradFill>
            <a:gsLst>
              <a:gs pos="0">
                <a:srgbClr val="9b6bf2"/>
              </a:gs>
              <a:gs pos="100000">
                <a:srgbClr val="9b6bf2"/>
              </a:gs>
            </a:gsLst>
            <a:path path="circle"/>
          </a:gradFill>
        </p:spPr>
      </p:sp>
      <p:sp>
        <p:nvSpPr>
          <p:cNvPr id="100" name="CustomShape 4"/>
          <p:cNvSpPr/>
          <p:nvPr/>
        </p:nvSpPr>
        <p:spPr>
          <a:xfrm>
            <a:off x="8609040" y="5867280"/>
            <a:ext cx="990360" cy="990360"/>
          </a:xfrm>
          <a:prstGeom prst="rect">
            <a:avLst/>
          </a:prstGeom>
          <a:gradFill>
            <a:gsLst>
              <a:gs pos="0">
                <a:srgbClr val="9b6bf2"/>
              </a:gs>
              <a:gs pos="100000">
                <a:srgbClr val="9b6bf2"/>
              </a:gs>
            </a:gsLst>
            <a:path path="circle"/>
          </a:gradFill>
        </p:spPr>
      </p:sp>
      <p:sp>
        <p:nvSpPr>
          <p:cNvPr id="101" name="CustomShape 5"/>
          <p:cNvSpPr/>
          <p:nvPr/>
        </p:nvSpPr>
        <p:spPr>
          <a:xfrm>
            <a:off x="8609040" y="1676520"/>
            <a:ext cx="2819160" cy="2819160"/>
          </a:xfrm>
          <a:prstGeom prst="rect">
            <a:avLst/>
          </a:prstGeom>
          <a:gradFill>
            <a:gsLst>
              <a:gs pos="0">
                <a:srgbClr val="9b6bf2"/>
              </a:gs>
              <a:gs pos="100000">
                <a:srgbClr val="9b6bf2"/>
              </a:gs>
            </a:gsLst>
            <a:path path="circle"/>
          </a:gradFill>
        </p:spPr>
      </p:sp>
      <p:sp>
        <p:nvSpPr>
          <p:cNvPr id="102" name="CustomShape 6"/>
          <p:cNvSpPr/>
          <p:nvPr/>
        </p:nvSpPr>
        <p:spPr>
          <a:xfrm>
            <a:off x="7999560" y="8640"/>
            <a:ext cx="1599840" cy="1599840"/>
          </a:xfrm>
          <a:prstGeom prst="rect">
            <a:avLst/>
          </a:prstGeom>
          <a:gradFill>
            <a:gsLst>
              <a:gs pos="0">
                <a:srgbClr val="9b6bf2"/>
              </a:gs>
              <a:gs pos="100000">
                <a:srgbClr val="9b6bf2"/>
              </a:gs>
            </a:gsLst>
            <a:path path="circle"/>
          </a:gradFill>
        </p:spPr>
      </p:sp>
      <p:sp>
        <p:nvSpPr>
          <p:cNvPr id="103" name="CustomShape 7"/>
          <p:cNvSpPr/>
          <p:nvPr/>
        </p:nvSpPr>
        <p:spPr>
          <a:xfrm>
            <a:off x="8477640" y="2082600"/>
            <a:ext cx="3299040" cy="440640"/>
          </a:xfrm>
          <a:prstGeom prst="rect">
            <a:avLst/>
          </a:prstGeom>
          <a:solidFill>
            <a:srgbClr val="ffffff"/>
          </a:solidFill>
        </p:spPr>
      </p:sp>
      <p:sp>
        <p:nvSpPr>
          <p:cNvPr id="104" name="CustomShape 8"/>
          <p:cNvSpPr/>
          <p:nvPr/>
        </p:nvSpPr>
        <p:spPr>
          <a:xfrm>
            <a:off x="459360" y="1866240"/>
            <a:ext cx="11277360" cy="4533480"/>
          </a:xfrm>
          <a:prstGeom prst="rect">
            <a:avLst/>
          </a:prstGeom>
          <a:solidFill>
            <a:srgbClr val="ffffff"/>
          </a:solidFill>
        </p:spPr>
      </p:sp>
      <p:sp>
        <p:nvSpPr>
          <p:cNvPr id="105" name="CustomShape 9"/>
          <p:cNvSpPr/>
          <p:nvPr/>
        </p:nvSpPr>
        <p:spPr>
          <a:xfrm>
            <a:off x="0" y="1440"/>
            <a:ext cx="12191760" cy="6856200"/>
          </a:xfrm>
          <a:prstGeom prst="rect">
            <a:avLst/>
          </a:prstGeom>
          <a:solidFill>
            <a:srgbClr val="ffffff"/>
          </a:solidFill>
        </p:spPr>
      </p:sp>
      <p:sp>
        <p:nvSpPr>
          <p:cNvPr id="106" name="CustomShape 10"/>
          <p:cNvSpPr/>
          <p:nvPr/>
        </p:nvSpPr>
        <p:spPr>
          <a:xfrm>
            <a:off x="10437840" y="0"/>
            <a:ext cx="685440" cy="1142640"/>
          </a:xfrm>
          <a:prstGeom prst="rect">
            <a:avLst/>
          </a:prstGeom>
          <a:solidFill>
            <a:srgbClr val="b31166"/>
          </a:solidFill>
        </p:spPr>
      </p:sp>
      <p:sp>
        <p:nvSpPr>
          <p:cNvPr id="107" name="PlaceHolder 11"/>
          <p:cNvSpPr>
            <a:spLocks noGrp="1"/>
          </p:cNvSpPr>
          <p:nvPr>
            <p:ph type="dt"/>
          </p:nvPr>
        </p:nvSpPr>
        <p:spPr>
          <a:xfrm>
            <a:off x="0" y="0"/>
            <a:ext cx="-11796840" cy="-11796840"/>
          </a:xfrm>
          <a:prstGeom prst="rect">
            <a:avLst/>
          </a:prstGeom>
        </p:spPr>
        <p:txBody>
          <a:bodyPr bIns="45000" lIns="90000" rIns="90000" tIns="45000"/>
          <a:p>
            <a:pPr>
              <a:lnSpc>
                <a:spcPct val="100000"/>
              </a:lnSpc>
            </a:pPr>
            <a:r>
              <a:rPr lang="pt-BR">
                <a:solidFill>
                  <a:srgbClr val="000000"/>
                </a:solidFill>
                <a:latin typeface="Century Gothic"/>
              </a:rPr>
              <a:t>09/06/15</a:t>
            </a:r>
            <a:endParaRPr/>
          </a:p>
        </p:txBody>
      </p:sp>
      <p:sp>
        <p:nvSpPr>
          <p:cNvPr id="108" name="PlaceHolder 12"/>
          <p:cNvSpPr>
            <a:spLocks noGrp="1"/>
          </p:cNvSpPr>
          <p:nvPr>
            <p:ph type="ftr"/>
          </p:nvPr>
        </p:nvSpPr>
        <p:spPr>
          <a:xfrm>
            <a:off x="0" y="0"/>
            <a:ext cx="-11796840" cy="-11796840"/>
          </a:xfrm>
          <a:prstGeom prst="rect">
            <a:avLst/>
          </a:prstGeom>
        </p:spPr>
        <p:txBody>
          <a:bodyPr bIns="45000" lIns="90000" rIns="90000" tIns="45000"/>
          <a:p>
            <a:pPr algn="ctr"/>
            <a:endParaRPr/>
          </a:p>
          <a:p>
            <a:pPr>
              <a:lnSpc>
                <a:spcPct val="100000"/>
              </a:lnSpc>
            </a:pPr>
            <a:r>
              <a:rPr lang="pt-BR">
                <a:solidFill>
                  <a:srgbClr val="000000"/>
                </a:solidFill>
                <a:latin typeface="Century Gothic"/>
              </a:rPr>
              <a:t>              </a:t>
            </a:r>
            <a:endParaRPr/>
          </a:p>
        </p:txBody>
      </p:sp>
      <p:sp>
        <p:nvSpPr>
          <p:cNvPr id="109" name="CustomShape 13"/>
          <p:cNvSpPr/>
          <p:nvPr/>
        </p:nvSpPr>
        <p:spPr>
          <a:xfrm>
            <a:off x="10437840" y="0"/>
            <a:ext cx="685440" cy="1142640"/>
          </a:xfrm>
          <a:prstGeom prst="rect">
            <a:avLst/>
          </a:prstGeom>
          <a:solidFill>
            <a:srgbClr val="b31166"/>
          </a:solidFill>
        </p:spPr>
      </p:sp>
      <p:sp>
        <p:nvSpPr>
          <p:cNvPr id="110" name="PlaceHolder 14"/>
          <p:cNvSpPr>
            <a:spLocks noGrp="1"/>
          </p:cNvSpPr>
          <p:nvPr>
            <p:ph type="sldNum"/>
          </p:nvPr>
        </p:nvSpPr>
        <p:spPr>
          <a:xfrm>
            <a:off x="0" y="0"/>
            <a:ext cx="-11796840" cy="-11796840"/>
          </a:xfrm>
          <a:prstGeom prst="rect">
            <a:avLst/>
          </a:prstGeom>
        </p:spPr>
        <p:txBody>
          <a:bodyPr bIns="45000" lIns="90000" rIns="90000" tIns="45000"/>
          <a:p>
            <a:pPr>
              <a:lnSpc>
                <a:spcPct val="100000"/>
              </a:lnSpc>
            </a:pPr>
            <a:fld id="{D19191C1-2171-4161-A1F1-91E1A1B13181}" type="slidenum">
              <a:rPr lang="pt-BR">
                <a:solidFill>
                  <a:srgbClr val="000000"/>
                </a:solidFill>
                <a:latin typeface="Century Gothic"/>
              </a:rPr>
              <a:t>&lt;número&gt;</a:t>
            </a:fld>
            <a:endParaRPr/>
          </a:p>
        </p:txBody>
      </p:sp>
      <p:sp>
        <p:nvSpPr>
          <p:cNvPr id="111" name="PlaceHolder 15"/>
          <p:cNvSpPr>
            <a:spLocks noGrp="1"/>
          </p:cNvSpPr>
          <p:nvPr>
            <p:ph type="title"/>
          </p:nvPr>
        </p:nvSpPr>
        <p:spPr>
          <a:xfrm>
            <a:off x="609480" y="273600"/>
            <a:ext cx="10972440" cy="1144800"/>
          </a:xfrm>
          <a:prstGeom prst="rect">
            <a:avLst/>
          </a:prstGeom>
        </p:spPr>
        <p:txBody>
          <a:bodyPr anchor="ctr" bIns="0" lIns="0" rIns="0" tIns="0" wrap="none"/>
          <a:p>
            <a:r>
              <a:rPr lang="en-US"/>
              <a:t>Clique para editar o formato do texto do título</a:t>
            </a:r>
            <a:endParaRPr/>
          </a:p>
        </p:txBody>
      </p:sp>
      <p:sp>
        <p:nvSpPr>
          <p:cNvPr id="112" name="PlaceHolder 16"/>
          <p:cNvSpPr>
            <a:spLocks noGrp="1"/>
          </p:cNvSpPr>
          <p:nvPr>
            <p:ph type="body"/>
          </p:nvPr>
        </p:nvSpPr>
        <p:spPr>
          <a:xfrm>
            <a:off x="609480" y="1604520"/>
            <a:ext cx="10728360" cy="3976920"/>
          </a:xfrm>
          <a:prstGeom prst="rect">
            <a:avLst/>
          </a:prstGeom>
        </p:spPr>
        <p:txBody>
          <a:bodyPr bIns="0" lIns="0" rIns="0" tIns="0" wrap="none"/>
          <a:p>
            <a:pPr>
              <a:buSzPct val="45000"/>
              <a:buFont typeface="StarSymbol"/>
              <a:buChar char=""/>
            </a:pPr>
            <a:r>
              <a:rPr lang="en-US"/>
              <a:t>Clique para editar o formato do texto da estrutura de tópicos</a:t>
            </a:r>
            <a:endParaRPr/>
          </a:p>
          <a:p>
            <a:pPr lvl="1">
              <a:buSzPct val="75000"/>
              <a:buFont typeface="StarSymbol"/>
              <a:buChar char=""/>
            </a:pPr>
            <a:r>
              <a:rPr lang="en-US"/>
              <a:t>2.º Nível da estrutura de tópicos</a:t>
            </a:r>
            <a:endParaRPr/>
          </a:p>
          <a:p>
            <a:pPr lvl="2">
              <a:buSzPct val="45000"/>
              <a:buFont typeface="StarSymbol"/>
              <a:buChar char=""/>
            </a:pPr>
            <a:r>
              <a:rPr lang="en-US"/>
              <a:t>3.º Nível da estrutura de tópicos</a:t>
            </a:r>
            <a:endParaRPr/>
          </a:p>
          <a:p>
            <a:pPr lvl="3">
              <a:buSzPct val="75000"/>
              <a:buFont typeface="StarSymbol"/>
              <a:buChar char=""/>
            </a:pPr>
            <a:r>
              <a:rPr lang="en-US"/>
              <a:t>4.º Nível da estrutura de tópicos</a:t>
            </a:r>
            <a:endParaRPr/>
          </a:p>
          <a:p>
            <a:pPr lvl="4">
              <a:buSzPct val="45000"/>
              <a:buFont typeface="StarSymbol"/>
              <a:buChar char=""/>
            </a:pPr>
            <a:r>
              <a:rPr lang="en-US"/>
              <a:t>5.º Nível da estrutura de tópicos</a:t>
            </a:r>
            <a:endParaRPr/>
          </a:p>
          <a:p>
            <a:pPr lvl="5">
              <a:buSzPct val="45000"/>
              <a:buFont typeface="StarSymbol"/>
              <a:buChar char=""/>
            </a:pPr>
            <a:r>
              <a:rPr lang="en-US"/>
              <a:t>6.º Nível da estrutura de tópicos</a:t>
            </a:r>
            <a:endParaRPr/>
          </a:p>
          <a:p>
            <a:pPr lvl="6">
              <a:buSzPct val="45000"/>
              <a:buFont typeface="StarSymbol"/>
              <a:buChar char=""/>
            </a:pPr>
            <a:r>
              <a:rPr lang="en-US"/>
              <a:t>7.º Nível da estrutura de tópicos</a:t>
            </a:r>
            <a:endParaRPr/>
          </a:p>
        </p:txBody>
      </p:sp>
    </p:spTree>
  </p:cSld>
  <p:clrMap accent1="accent1" accent2="accent2" accent3="accent3" accent4="accent4" accent5="accent5" accent6="accent6" bg1="lt1" bg2="lt2" folHlink="folHlink" hlink="hlink" tx1="dk1" tx2="dk2"/>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TextShape 1"/>
          <p:cNvSpPr txBox="1"/>
          <p:nvPr/>
        </p:nvSpPr>
        <p:spPr>
          <a:xfrm>
            <a:off x="1154880" y="1429560"/>
            <a:ext cx="9766080" cy="1982160"/>
          </a:xfrm>
          <a:prstGeom prst="rect">
            <a:avLst/>
          </a:prstGeom>
        </p:spPr>
        <p:txBody>
          <a:bodyPr anchor="b"/>
          <a:p>
            <a:pPr algn="ctr">
              <a:lnSpc>
                <a:spcPct val="100000"/>
              </a:lnSpc>
            </a:pPr>
            <a:r>
              <a:rPr lang="en-US" sz="8000">
                <a:solidFill>
                  <a:srgbClr val="ebebeb"/>
                </a:solidFill>
                <a:latin typeface="Century Gothic"/>
              </a:rPr>
              <a:t>Teste de McNemar </a:t>
            </a:r>
            <a:endParaRPr/>
          </a:p>
        </p:txBody>
      </p:sp>
      <p:sp>
        <p:nvSpPr>
          <p:cNvPr id="146" name="TextShape 2"/>
          <p:cNvSpPr txBox="1"/>
          <p:nvPr/>
        </p:nvSpPr>
        <p:spPr>
          <a:xfrm>
            <a:off x="1625400" y="4404600"/>
            <a:ext cx="8825400" cy="1480680"/>
          </a:xfrm>
          <a:prstGeom prst="rect">
            <a:avLst/>
          </a:prstGeom>
        </p:spPr>
        <p:txBody>
          <a:bodyPr/>
          <a:p>
            <a:pPr algn="ctr">
              <a:lnSpc>
                <a:spcPct val="100000"/>
              </a:lnSpc>
            </a:pPr>
            <a:r>
              <a:rPr lang="pt-BR">
                <a:solidFill>
                  <a:srgbClr val="ef53a5"/>
                </a:solidFill>
                <a:latin typeface="Century Gothic"/>
              </a:rPr>
              <a:t>Aline okipney</a:t>
            </a:r>
            <a:endParaRPr/>
          </a:p>
          <a:p>
            <a:pPr algn="ctr">
              <a:lnSpc>
                <a:spcPct val="100000"/>
              </a:lnSpc>
            </a:pPr>
            <a:r>
              <a:rPr lang="pt-BR">
                <a:solidFill>
                  <a:srgbClr val="ef53a5"/>
                </a:solidFill>
                <a:latin typeface="Century Gothic"/>
              </a:rPr>
              <a:t>Fernanda M. D. spagnuolo Moreira </a:t>
            </a:r>
            <a:endParaRPr/>
          </a:p>
          <a:p>
            <a:pPr algn="ctr">
              <a:lnSpc>
                <a:spcPct val="100000"/>
              </a:lnSpc>
            </a:pPr>
            <a:r>
              <a:rPr lang="pt-BR">
                <a:solidFill>
                  <a:srgbClr val="ef53a5"/>
                </a:solidFill>
                <a:latin typeface="Century Gothic"/>
              </a:rPr>
              <a:t>Ingrid eyng thiel</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TextShape 1"/>
          <p:cNvSpPr txBox="1"/>
          <p:nvPr/>
        </p:nvSpPr>
        <p:spPr>
          <a:xfrm>
            <a:off x="1154880" y="973800"/>
            <a:ext cx="8760960" cy="706680"/>
          </a:xfrm>
          <a:prstGeom prst="rect">
            <a:avLst/>
          </a:prstGeom>
        </p:spPr>
        <p:txBody>
          <a:bodyPr anchor="ctr"/>
          <a:p>
            <a:pPr>
              <a:lnSpc>
                <a:spcPct val="100000"/>
              </a:lnSpc>
            </a:pPr>
            <a:r>
              <a:rPr lang="en-US" sz="4400">
                <a:solidFill>
                  <a:srgbClr val="ebebeb"/>
                </a:solidFill>
                <a:latin typeface="Century Gothic"/>
              </a:rPr>
              <a:t>Exemplo 2</a:t>
            </a:r>
            <a:endParaRPr/>
          </a:p>
        </p:txBody>
      </p:sp>
      <p:sp>
        <p:nvSpPr>
          <p:cNvPr id="172" name="TextShape 2"/>
          <p:cNvSpPr txBox="1"/>
          <p:nvPr/>
        </p:nvSpPr>
        <p:spPr>
          <a:xfrm>
            <a:off x="536760" y="2552040"/>
            <a:ext cx="10937880" cy="3977280"/>
          </a:xfrm>
          <a:prstGeom prst="rect">
            <a:avLst/>
          </a:prstGeom>
        </p:spPr>
        <p:txBody>
          <a:bodyPr/>
          <a:p>
            <a:pPr>
              <a:lnSpc>
                <a:spcPct val="100000"/>
              </a:lnSpc>
              <a:buSzPct val="80000"/>
              <a:buFont charset="2" typeface="Wingdings 3"/>
              <a:buChar char=""/>
            </a:pPr>
            <a:r>
              <a:rPr lang="en-US">
                <a:solidFill>
                  <a:srgbClr val="404040"/>
                </a:solidFill>
                <a:latin typeface="Century Gothic"/>
              </a:rPr>
              <a:t>Para verificar a eficácia de um tratamento contra peste negra, 25 paciente infectados foram analisados, apresentando: 14 pioras no estado, 4 melhoras, 3 em situação estável permaneceram e 4 em situação crítica continuaram nesse estado. Teste se o tratamento é eficaz</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descr="" id="173" name="Imagem 3"/>
          <p:cNvPicPr/>
          <p:nvPr/>
        </p:nvPicPr>
        <p:blipFill>
          <a:blip r:embed="rId1"/>
          <a:stretch>
            <a:fillRect/>
          </a:stretch>
        </p:blipFill>
        <p:spPr>
          <a:xfrm>
            <a:off x="3202200" y="4207680"/>
            <a:ext cx="4537800" cy="1976760"/>
          </a:xfrm>
          <a:prstGeom prst="rect">
            <a:avLst/>
          </a:prstGeom>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 name="TextShape 1"/>
          <p:cNvSpPr txBox="1"/>
          <p:nvPr/>
        </p:nvSpPr>
        <p:spPr>
          <a:xfrm>
            <a:off x="1154880" y="973800"/>
            <a:ext cx="8760960" cy="706680"/>
          </a:xfrm>
          <a:prstGeom prst="rect">
            <a:avLst/>
          </a:prstGeom>
        </p:spPr>
        <p:txBody>
          <a:bodyPr anchor="ctr"/>
          <a:p>
            <a:pPr>
              <a:lnSpc>
                <a:spcPct val="100000"/>
              </a:lnSpc>
            </a:pPr>
            <a:r>
              <a:rPr lang="en-US" sz="4400">
                <a:solidFill>
                  <a:srgbClr val="ebebeb"/>
                </a:solidFill>
                <a:latin typeface="Century Gothic"/>
              </a:rPr>
              <a:t>Exemplo 2</a:t>
            </a:r>
            <a:endParaRPr/>
          </a:p>
        </p:txBody>
      </p:sp>
      <p:pic>
        <p:nvPicPr>
          <p:cNvPr descr="" id="175" name="Imagem 3"/>
          <p:cNvPicPr/>
          <p:nvPr/>
        </p:nvPicPr>
        <p:blipFill>
          <a:blip r:embed="rId1"/>
          <a:stretch>
            <a:fillRect/>
          </a:stretch>
        </p:blipFill>
        <p:spPr>
          <a:xfrm>
            <a:off x="1347120" y="2595960"/>
            <a:ext cx="2825280" cy="1208520"/>
          </a:xfrm>
          <a:prstGeom prst="rect">
            <a:avLst/>
          </a:prstGeom>
        </p:spPr>
      </p:pic>
      <p:sp>
        <p:nvSpPr>
          <p:cNvPr id="176" name="CustomShape 2"/>
          <p:cNvSpPr/>
          <p:nvPr/>
        </p:nvSpPr>
        <p:spPr>
          <a:xfrm>
            <a:off x="6130440" y="2818440"/>
            <a:ext cx="1828440" cy="364680"/>
          </a:xfrm>
          <a:prstGeom prst="rect">
            <a:avLst/>
          </a:prstGeom>
        </p:spPr>
        <p:txBody>
          <a:bodyPr bIns="45000" lIns="90000" rIns="90000" tIns="45000"/>
          <a:p>
            <a:pPr>
              <a:lnSpc>
                <a:spcPct val="100000"/>
              </a:lnSpc>
            </a:pPr>
            <a:r>
              <a:rPr lang="pt-BR">
                <a:solidFill>
                  <a:srgbClr val="000000"/>
                </a:solidFill>
                <a:latin typeface="Century Gothic"/>
              </a:rPr>
              <a:t> </a:t>
            </a:r>
            <a:endParaRPr/>
          </a:p>
        </p:txBody>
      </p:sp>
      <p:sp>
        <p:nvSpPr>
          <p:cNvPr id="177" name="CustomShape 3"/>
          <p:cNvSpPr/>
          <p:nvPr/>
        </p:nvSpPr>
        <p:spPr>
          <a:xfrm>
            <a:off x="6130440" y="2818440"/>
            <a:ext cx="1828440" cy="763560"/>
          </a:xfrm>
          <a:prstGeom prst="rect">
            <a:avLst/>
          </a:prstGeom>
          <a:blipFill>
            <a:blip r:embed="rId2"/>
          </a:blipFill>
        </p:spPr>
        <p:txBody>
          <a:bodyPr bIns="45000" lIns="90000" rIns="90000" tIns="45000"/>
          <a:p>
            <a:pPr>
              <a:lnSpc>
                <a:spcPct val="100000"/>
              </a:lnSpc>
            </a:pPr>
            <a:r>
              <a:rPr lang="pt-BR">
                <a:solidFill>
                  <a:srgbClr val="000000"/>
                </a:solidFill>
                <a:latin typeface="Century Gothic"/>
              </a:rPr>
              <a:t> </a:t>
            </a:r>
            <a:endParaRPr/>
          </a:p>
        </p:txBody>
      </p:sp>
      <p:sp>
        <p:nvSpPr>
          <p:cNvPr id="178" name="CustomShape 4"/>
          <p:cNvSpPr/>
          <p:nvPr/>
        </p:nvSpPr>
        <p:spPr>
          <a:xfrm>
            <a:off x="7907400" y="3015720"/>
            <a:ext cx="1970280" cy="364680"/>
          </a:xfrm>
          <a:prstGeom prst="rect">
            <a:avLst/>
          </a:prstGeom>
        </p:spPr>
        <p:txBody>
          <a:bodyPr bIns="45000" lIns="90000" rIns="90000" tIns="45000"/>
          <a:p>
            <a:pPr>
              <a:lnSpc>
                <a:spcPct val="100000"/>
              </a:lnSpc>
            </a:pPr>
            <a:r>
              <a:rPr lang="pt-BR">
                <a:solidFill>
                  <a:srgbClr val="000000"/>
                </a:solidFill>
                <a:latin typeface="Century Gothic"/>
              </a:rPr>
              <a:t>= 4,5</a:t>
            </a:r>
            <a:endParaRPr/>
          </a:p>
        </p:txBody>
      </p:sp>
      <p:sp>
        <p:nvSpPr>
          <p:cNvPr id="179" name="CustomShape 5"/>
          <p:cNvSpPr/>
          <p:nvPr/>
        </p:nvSpPr>
        <p:spPr>
          <a:xfrm>
            <a:off x="4443120" y="3015720"/>
            <a:ext cx="1467720" cy="369000"/>
          </a:xfrm>
          <a:prstGeom prst="rect">
            <a:avLst>
              <a:gd fmla="val 50000" name="adj1"/>
              <a:gd fmla="val 50000" name="adj2"/>
            </a:avLst>
          </a:prstGeom>
          <a:solidFill>
            <a:srgbClr val="b31166"/>
          </a:solidFill>
          <a:ln w="19080">
            <a:solidFill>
              <a:srgbClr val="840c4b"/>
            </a:solidFill>
            <a:round/>
          </a:ln>
        </p:spPr>
      </p:sp>
      <p:sp>
        <p:nvSpPr>
          <p:cNvPr id="180" name="CustomShape 6"/>
          <p:cNvSpPr/>
          <p:nvPr/>
        </p:nvSpPr>
        <p:spPr>
          <a:xfrm>
            <a:off x="927360" y="4327200"/>
            <a:ext cx="10148040" cy="1461960"/>
          </a:xfrm>
          <a:prstGeom prst="rect">
            <a:avLst/>
          </a:prstGeom>
        </p:spPr>
        <p:txBody>
          <a:bodyPr bIns="45000" lIns="90000" rIns="90000" tIns="45000"/>
          <a:p>
            <a:pPr>
              <a:lnSpc>
                <a:spcPct val="100000"/>
              </a:lnSpc>
              <a:buFont typeface="Courier New"/>
              <a:buChar char="o"/>
            </a:pPr>
            <a:r>
              <a:rPr lang="pt-BR">
                <a:solidFill>
                  <a:srgbClr val="e33d6f"/>
                </a:solidFill>
                <a:latin typeface="Century Gothic"/>
              </a:rPr>
              <a:t>Rejeita-se a hipótese nula, pois o McNemar qui-quadrado é maior que o valor tabelado (3,84)</a:t>
            </a:r>
            <a:endParaRPr/>
          </a:p>
          <a:p>
            <a:pPr>
              <a:lnSpc>
                <a:spcPct val="100000"/>
              </a:lnSpc>
            </a:pPr>
            <a:endParaRPr/>
          </a:p>
          <a:p>
            <a:pPr>
              <a:lnSpc>
                <a:spcPct val="100000"/>
              </a:lnSpc>
              <a:buFont typeface="Courier New"/>
              <a:buChar char="o"/>
            </a:pPr>
            <a:r>
              <a:rPr lang="pt-BR">
                <a:solidFill>
                  <a:srgbClr val="e33d6f"/>
                </a:solidFill>
                <a:latin typeface="Century Gothic"/>
              </a:rPr>
              <a:t>Existe diferença antes e depois do tratamento</a:t>
            </a:r>
            <a:endParaRPr/>
          </a:p>
          <a:p>
            <a:pPr>
              <a:lnSpc>
                <a:spcPct val="100000"/>
              </a:lnSpc>
            </a:pP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TextShape 1"/>
          <p:cNvSpPr txBox="1"/>
          <p:nvPr/>
        </p:nvSpPr>
        <p:spPr>
          <a:xfrm>
            <a:off x="1528560" y="2138040"/>
            <a:ext cx="8825400" cy="1969560"/>
          </a:xfrm>
          <a:prstGeom prst="rect">
            <a:avLst/>
          </a:prstGeom>
        </p:spPr>
        <p:txBody>
          <a:bodyPr anchor="b"/>
          <a:p>
            <a:pPr algn="ctr">
              <a:lnSpc>
                <a:spcPct val="100000"/>
              </a:lnSpc>
            </a:pPr>
            <a:r>
              <a:rPr lang="en-US" sz="6600">
                <a:solidFill>
                  <a:srgbClr val="ebebeb"/>
                </a:solidFill>
                <a:latin typeface="Century Gothic"/>
              </a:rPr>
              <a:t>Obrigada</a:t>
            </a:r>
            <a:r>
              <a:rPr lang="en-US" sz="5400">
                <a:solidFill>
                  <a:srgbClr val="ebebeb"/>
                </a:solidFill>
                <a:latin typeface="Century Gothic"/>
              </a:rPr>
              <a:t> </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1154880" y="973800"/>
            <a:ext cx="8760960" cy="706680"/>
          </a:xfrm>
          <a:prstGeom prst="rect">
            <a:avLst/>
          </a:prstGeom>
        </p:spPr>
        <p:txBody>
          <a:bodyPr anchor="ctr"/>
          <a:p>
            <a:pPr>
              <a:lnSpc>
                <a:spcPct val="100000"/>
              </a:lnSpc>
            </a:pPr>
            <a:r>
              <a:rPr lang="en-US" sz="4400">
                <a:solidFill>
                  <a:srgbClr val="ebebeb"/>
                </a:solidFill>
                <a:latin typeface="Century Gothic"/>
              </a:rPr>
              <a:t>Conceito </a:t>
            </a:r>
            <a:endParaRPr/>
          </a:p>
        </p:txBody>
      </p:sp>
      <p:sp>
        <p:nvSpPr>
          <p:cNvPr id="148" name="TextShape 2"/>
          <p:cNvSpPr txBox="1"/>
          <p:nvPr/>
        </p:nvSpPr>
        <p:spPr>
          <a:xfrm>
            <a:off x="1064880" y="3556440"/>
            <a:ext cx="9997920" cy="1774800"/>
          </a:xfrm>
          <a:prstGeom prst="rect">
            <a:avLst/>
          </a:prstGeom>
        </p:spPr>
        <p:txBody>
          <a:bodyPr/>
          <a:p>
            <a:pPr>
              <a:lnSpc>
                <a:spcPct val="100000"/>
              </a:lnSpc>
              <a:buSzPct val="80000"/>
              <a:buFont charset="2" typeface="Wingdings 3"/>
              <a:buChar char=""/>
            </a:pPr>
            <a:r>
              <a:rPr lang="en-US" sz="2000">
                <a:solidFill>
                  <a:srgbClr val="404040"/>
                </a:solidFill>
                <a:latin typeface="Century Gothic"/>
              </a:rPr>
              <a:t>O teste de McNemar para a significância de mudanças é particularmente aplicável aos experimentos do tipo "antes e depois" em que cada sujeito é utilizado como seu próprio controle e a medida é efetuada em escala nominal ou ordinal</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9" name="TextShape 1"/>
          <p:cNvSpPr txBox="1"/>
          <p:nvPr/>
        </p:nvSpPr>
        <p:spPr>
          <a:xfrm>
            <a:off x="1154880" y="973800"/>
            <a:ext cx="8760960" cy="706680"/>
          </a:xfrm>
          <a:prstGeom prst="rect">
            <a:avLst/>
          </a:prstGeom>
        </p:spPr>
        <p:txBody>
          <a:bodyPr anchor="ctr"/>
          <a:p>
            <a:pPr>
              <a:lnSpc>
                <a:spcPct val="100000"/>
              </a:lnSpc>
            </a:pPr>
            <a:r>
              <a:rPr lang="en-US" sz="4400">
                <a:solidFill>
                  <a:srgbClr val="ebebeb"/>
                </a:solidFill>
                <a:latin typeface="Century Gothic"/>
              </a:rPr>
              <a:t>Teste de McNemar </a:t>
            </a:r>
            <a:endParaRPr/>
          </a:p>
        </p:txBody>
      </p:sp>
      <p:sp>
        <p:nvSpPr>
          <p:cNvPr id="150" name="TextShape 2"/>
          <p:cNvSpPr txBox="1"/>
          <p:nvPr/>
        </p:nvSpPr>
        <p:spPr>
          <a:xfrm>
            <a:off x="553680" y="2410200"/>
            <a:ext cx="10869480" cy="4209120"/>
          </a:xfrm>
          <a:prstGeom prst="rect">
            <a:avLst/>
          </a:prstGeom>
        </p:spPr>
        <p:txBody>
          <a:bodyPr/>
          <a:p>
            <a:pPr>
              <a:lnSpc>
                <a:spcPct val="100000"/>
              </a:lnSpc>
              <a:buSzPct val="80000"/>
              <a:buFont charset="2" typeface="Wingdings 3"/>
              <a:buChar char=""/>
            </a:pPr>
            <a:r>
              <a:rPr lang="en-US">
                <a:solidFill>
                  <a:srgbClr val="404040"/>
                </a:solidFill>
                <a:latin typeface="Century Gothic"/>
              </a:rPr>
              <a:t>Tabela 2x2: representa o primeiro e o segundo conjunto de respostas dos mesmos indivíduos</a:t>
            </a:r>
            <a:endParaRPr/>
          </a:p>
          <a:p>
            <a:pPr>
              <a:lnSpc>
                <a:spcPct val="100000"/>
              </a:lnSpc>
            </a:pPr>
            <a:endParaRPr/>
          </a:p>
          <a:p>
            <a:pPr>
              <a:lnSpc>
                <a:spcPct val="100000"/>
              </a:lnSpc>
            </a:pPr>
            <a:endParaRPr/>
          </a:p>
          <a:p>
            <a:pPr>
              <a:lnSpc>
                <a:spcPct val="100000"/>
              </a:lnSpc>
            </a:pPr>
            <a:endParaRPr/>
          </a:p>
          <a:p>
            <a:endParaRPr/>
          </a:p>
          <a:p>
            <a:endParaRPr/>
          </a:p>
          <a:p>
            <a:endParaRPr/>
          </a:p>
          <a:p>
            <a:pPr>
              <a:lnSpc>
                <a:spcPct val="100000"/>
              </a:lnSpc>
              <a:buSzPct val="80000"/>
              <a:buFont charset="2" typeface="Wingdings 3"/>
              <a:buChar char=""/>
            </a:pPr>
            <a:r>
              <a:rPr lang="en-US">
                <a:solidFill>
                  <a:srgbClr val="404040"/>
                </a:solidFill>
                <a:latin typeface="Century Gothic"/>
              </a:rPr>
              <a:t>A+D representa o número total de elementos que acusaram alguma modificação, a expectativa, sob a hipótese de nulidade, é de que 1/2 (A + D) acuse modificações em um sentido e 1/2 (A + D) no outro sentido.</a:t>
            </a:r>
            <a:endParaRPr/>
          </a:p>
          <a:p>
            <a:pPr>
              <a:lnSpc>
                <a:spcPct val="100000"/>
              </a:lnSpc>
            </a:pPr>
            <a:endParaRPr/>
          </a:p>
        </p:txBody>
      </p:sp>
      <p:pic>
        <p:nvPicPr>
          <p:cNvPr descr="" id="151" name="Imagem 7"/>
          <p:cNvPicPr/>
          <p:nvPr/>
        </p:nvPicPr>
        <p:blipFill>
          <a:blip r:embed="rId1"/>
          <a:stretch>
            <a:fillRect/>
          </a:stretch>
        </p:blipFill>
        <p:spPr>
          <a:xfrm>
            <a:off x="553680" y="3085920"/>
            <a:ext cx="8666280" cy="1428840"/>
          </a:xfrm>
          <a:prstGeom prst="rect">
            <a:avLst/>
          </a:prstGeom>
        </p:spPr>
      </p:pic>
      <p:sp>
        <p:nvSpPr>
          <p:cNvPr id="152" name="CustomShape 3"/>
          <p:cNvSpPr/>
          <p:nvPr/>
        </p:nvSpPr>
        <p:spPr>
          <a:xfrm>
            <a:off x="9079560" y="3188880"/>
            <a:ext cx="2665440" cy="1612440"/>
          </a:xfrm>
          <a:prstGeom prst="rect">
            <a:avLst/>
          </a:prstGeom>
        </p:spPr>
        <p:txBody>
          <a:bodyPr bIns="45000" lIns="90000" rIns="90000" tIns="45000"/>
          <a:p>
            <a:pPr>
              <a:lnSpc>
                <a:spcPct val="100000"/>
              </a:lnSpc>
              <a:buFont typeface="Courier New"/>
              <a:buChar char="o"/>
            </a:pPr>
            <a:r>
              <a:rPr b="1" lang="pt-BR">
                <a:solidFill>
                  <a:srgbClr val="e33d6f"/>
                </a:solidFill>
                <a:latin typeface="Century Gothic"/>
              </a:rPr>
              <a:t>A</a:t>
            </a:r>
            <a:r>
              <a:rPr lang="pt-BR">
                <a:solidFill>
                  <a:srgbClr val="e33d6f"/>
                </a:solidFill>
                <a:latin typeface="Century Gothic"/>
              </a:rPr>
              <a:t> e </a:t>
            </a:r>
            <a:r>
              <a:rPr b="1" lang="pt-BR">
                <a:solidFill>
                  <a:srgbClr val="e33d6f"/>
                </a:solidFill>
                <a:latin typeface="Century Gothic"/>
              </a:rPr>
              <a:t>D</a:t>
            </a:r>
            <a:r>
              <a:rPr lang="pt-BR">
                <a:solidFill>
                  <a:srgbClr val="e33d6f"/>
                </a:solidFill>
                <a:latin typeface="Century Gothic"/>
              </a:rPr>
              <a:t>: </a:t>
            </a:r>
            <a:r>
              <a:rPr lang="pt-BR" sz="1600">
                <a:solidFill>
                  <a:srgbClr val="e33d6f"/>
                </a:solidFill>
                <a:latin typeface="Century Gothic"/>
              </a:rPr>
              <a:t>mudanças entre a primeira e a segunda resposta</a:t>
            </a:r>
            <a:endParaRPr/>
          </a:p>
          <a:p>
            <a:pPr>
              <a:lnSpc>
                <a:spcPct val="100000"/>
              </a:lnSpc>
            </a:pPr>
            <a:endParaRPr/>
          </a:p>
          <a:p>
            <a:pPr>
              <a:lnSpc>
                <a:spcPct val="100000"/>
              </a:lnSpc>
              <a:buFont typeface="Courier New"/>
              <a:buChar char="o"/>
            </a:pPr>
            <a:r>
              <a:rPr b="1" lang="pt-BR">
                <a:solidFill>
                  <a:srgbClr val="e33d6f"/>
                </a:solidFill>
                <a:latin typeface="Century Gothic"/>
              </a:rPr>
              <a:t>B</a:t>
            </a:r>
            <a:r>
              <a:rPr lang="pt-BR">
                <a:solidFill>
                  <a:srgbClr val="e33d6f"/>
                </a:solidFill>
                <a:latin typeface="Century Gothic"/>
              </a:rPr>
              <a:t> e </a:t>
            </a:r>
            <a:r>
              <a:rPr b="1" lang="pt-BR">
                <a:solidFill>
                  <a:srgbClr val="e33d6f"/>
                </a:solidFill>
                <a:latin typeface="Century Gothic"/>
              </a:rPr>
              <a:t>C</a:t>
            </a:r>
            <a:r>
              <a:rPr lang="pt-BR">
                <a:solidFill>
                  <a:srgbClr val="e33d6f"/>
                </a:solidFill>
                <a:latin typeface="Century Gothic"/>
              </a:rPr>
              <a:t>: </a:t>
            </a:r>
            <a:r>
              <a:rPr lang="pt-BR" sz="1600">
                <a:solidFill>
                  <a:srgbClr val="e33d6f"/>
                </a:solidFill>
                <a:latin typeface="Century Gothic"/>
              </a:rPr>
              <a:t>nenhuma mudança ocorre</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3" name="TextShape 1"/>
          <p:cNvSpPr txBox="1"/>
          <p:nvPr/>
        </p:nvSpPr>
        <p:spPr>
          <a:xfrm>
            <a:off x="1154880" y="973800"/>
            <a:ext cx="8760960" cy="706680"/>
          </a:xfrm>
          <a:prstGeom prst="rect">
            <a:avLst/>
          </a:prstGeom>
        </p:spPr>
        <p:txBody>
          <a:bodyPr anchor="ctr"/>
          <a:p>
            <a:pPr>
              <a:lnSpc>
                <a:spcPct val="100000"/>
              </a:lnSpc>
            </a:pPr>
            <a:r>
              <a:rPr lang="en-US" sz="4400">
                <a:solidFill>
                  <a:srgbClr val="ebebeb"/>
                </a:solidFill>
                <a:latin typeface="Century Gothic"/>
              </a:rPr>
              <a:t>Hipótese nula</a:t>
            </a:r>
            <a:endParaRPr/>
          </a:p>
        </p:txBody>
      </p:sp>
      <p:sp>
        <p:nvSpPr>
          <p:cNvPr id="154" name="TextShape 2"/>
          <p:cNvSpPr txBox="1"/>
          <p:nvPr/>
        </p:nvSpPr>
        <p:spPr>
          <a:xfrm>
            <a:off x="601200" y="2590560"/>
            <a:ext cx="8825400" cy="3416040"/>
          </a:xfrm>
          <a:prstGeom prst="rect">
            <a:avLst/>
          </a:prstGeom>
        </p:spPr>
        <p:txBody>
          <a:bodyPr/>
          <a:p>
            <a:pPr>
              <a:lnSpc>
                <a:spcPct val="100000"/>
              </a:lnSpc>
              <a:buSzPct val="80000"/>
              <a:buFont charset="2" typeface="Wingdings 3"/>
              <a:buChar char=""/>
            </a:pPr>
            <a:r>
              <a:rPr lang="en-US">
                <a:solidFill>
                  <a:srgbClr val="404040"/>
                </a:solidFill>
                <a:latin typeface="Century Gothic"/>
              </a:rPr>
              <a:t>Para hipótese nula ser verdadeira → P</a:t>
            </a:r>
            <a:r>
              <a:rPr lang="en-US" sz="1200">
                <a:solidFill>
                  <a:srgbClr val="404040"/>
                </a:solidFill>
                <a:latin typeface="Century Gothic"/>
              </a:rPr>
              <a:t>A </a:t>
            </a:r>
            <a:r>
              <a:rPr lang="en-US">
                <a:solidFill>
                  <a:srgbClr val="404040"/>
                </a:solidFill>
                <a:latin typeface="Century Gothic"/>
              </a:rPr>
              <a:t>= P</a:t>
            </a:r>
            <a:r>
              <a:rPr lang="en-US" sz="1200">
                <a:solidFill>
                  <a:srgbClr val="404040"/>
                </a:solidFill>
                <a:latin typeface="Century Gothic"/>
              </a:rPr>
              <a:t>D</a:t>
            </a:r>
            <a:endParaRPr/>
          </a:p>
          <a:p>
            <a:pPr>
              <a:lnSpc>
                <a:spcPct val="100000"/>
              </a:lnSpc>
              <a:buSzPct val="80000"/>
              <a:buFont charset="2" typeface="Wingdings 3"/>
              <a:buChar char=""/>
            </a:pPr>
            <a:r>
              <a:rPr lang="en-US">
                <a:solidFill>
                  <a:srgbClr val="404040"/>
                </a:solidFill>
                <a:latin typeface="Century Gothic"/>
              </a:rPr>
              <a:t>O teste qui-quadrado é utilizado para testar a hipótese nula</a:t>
            </a:r>
            <a:endParaRPr/>
          </a:p>
        </p:txBody>
      </p:sp>
      <p:pic>
        <p:nvPicPr>
          <p:cNvPr descr="" id="155" name="Imagem 3"/>
          <p:cNvPicPr/>
          <p:nvPr/>
        </p:nvPicPr>
        <p:blipFill>
          <a:blip r:embed="rId1"/>
          <a:stretch>
            <a:fillRect/>
          </a:stretch>
        </p:blipFill>
        <p:spPr>
          <a:xfrm>
            <a:off x="704160" y="3655080"/>
            <a:ext cx="7769880" cy="2413080"/>
          </a:xfrm>
          <a:prstGeom prst="rect">
            <a:avLst/>
          </a:prstGeom>
        </p:spPr>
      </p:pic>
      <p:sp>
        <p:nvSpPr>
          <p:cNvPr id="156" name="CustomShape 3"/>
          <p:cNvSpPr/>
          <p:nvPr/>
        </p:nvSpPr>
        <p:spPr>
          <a:xfrm>
            <a:off x="8809200" y="3907800"/>
            <a:ext cx="2794320" cy="1886760"/>
          </a:xfrm>
          <a:prstGeom prst="rect">
            <a:avLst/>
          </a:prstGeom>
        </p:spPr>
        <p:txBody>
          <a:bodyPr bIns="45000" lIns="90000" rIns="90000" tIns="45000"/>
          <a:p>
            <a:pPr>
              <a:lnSpc>
                <a:spcPct val="100000"/>
              </a:lnSpc>
              <a:buFont typeface="Courier New"/>
              <a:buChar char="o"/>
            </a:pPr>
            <a:r>
              <a:rPr b="1" lang="pt-BR">
                <a:solidFill>
                  <a:srgbClr val="e33d6f"/>
                </a:solidFill>
                <a:latin typeface="Century Gothic"/>
              </a:rPr>
              <a:t>Oi: </a:t>
            </a:r>
            <a:r>
              <a:rPr lang="pt-BR" sz="1600">
                <a:solidFill>
                  <a:srgbClr val="e33d6f"/>
                </a:solidFill>
                <a:latin typeface="Century Gothic"/>
              </a:rPr>
              <a:t>número observado de casos na categoria ‘i’</a:t>
            </a:r>
            <a:endParaRPr/>
          </a:p>
          <a:p>
            <a:pPr>
              <a:lnSpc>
                <a:spcPct val="100000"/>
              </a:lnSpc>
            </a:pPr>
            <a:endParaRPr/>
          </a:p>
          <a:p>
            <a:pPr>
              <a:lnSpc>
                <a:spcPct val="100000"/>
              </a:lnSpc>
              <a:buFont typeface="Courier New"/>
              <a:buChar char="o"/>
            </a:pPr>
            <a:r>
              <a:rPr b="1" lang="pt-BR">
                <a:solidFill>
                  <a:srgbClr val="e33d6f"/>
                </a:solidFill>
                <a:latin typeface="Century Gothic"/>
              </a:rPr>
              <a:t>Ei: </a:t>
            </a:r>
            <a:r>
              <a:rPr lang="pt-BR" sz="1600">
                <a:solidFill>
                  <a:srgbClr val="e33d6f"/>
                </a:solidFill>
                <a:latin typeface="Century Gothic"/>
              </a:rPr>
              <a:t>número esperado de casos nesta mesma categoria</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 name="TextShape 1"/>
          <p:cNvSpPr txBox="1"/>
          <p:nvPr/>
        </p:nvSpPr>
        <p:spPr>
          <a:xfrm>
            <a:off x="1154880" y="973800"/>
            <a:ext cx="8760960" cy="706680"/>
          </a:xfrm>
          <a:prstGeom prst="rect">
            <a:avLst/>
          </a:prstGeom>
        </p:spPr>
        <p:txBody>
          <a:bodyPr anchor="ctr"/>
          <a:p>
            <a:pPr>
              <a:lnSpc>
                <a:spcPct val="100000"/>
              </a:lnSpc>
            </a:pPr>
            <a:r>
              <a:rPr lang="en-US" sz="4400">
                <a:solidFill>
                  <a:srgbClr val="ebebeb"/>
                </a:solidFill>
                <a:latin typeface="Century Gothic"/>
              </a:rPr>
              <a:t>Correção de Continuidade </a:t>
            </a:r>
            <a:endParaRPr/>
          </a:p>
        </p:txBody>
      </p:sp>
      <p:sp>
        <p:nvSpPr>
          <p:cNvPr id="158" name="TextShape 2"/>
          <p:cNvSpPr txBox="1"/>
          <p:nvPr/>
        </p:nvSpPr>
        <p:spPr>
          <a:xfrm>
            <a:off x="695520" y="2511360"/>
            <a:ext cx="10508760" cy="3508200"/>
          </a:xfrm>
          <a:prstGeom prst="rect">
            <a:avLst/>
          </a:prstGeom>
        </p:spPr>
        <p:txBody>
          <a:bodyPr/>
          <a:p>
            <a:pPr>
              <a:lnSpc>
                <a:spcPct val="100000"/>
              </a:lnSpc>
              <a:buSzPct val="80000"/>
              <a:buFont charset="2" typeface="Wingdings 3"/>
              <a:buChar char=""/>
            </a:pPr>
            <a:r>
              <a:rPr lang="en-US">
                <a:solidFill>
                  <a:srgbClr val="404040"/>
                </a:solidFill>
                <a:latin typeface="Century Gothic"/>
              </a:rPr>
              <a:t>A correção torna-se necessária porque uma distribuição contínua, no caso, o qui-quadrado está sendo usada para aproximar uma distribuição discreta. </a:t>
            </a:r>
            <a:endParaRPr/>
          </a:p>
          <a:p>
            <a:pPr>
              <a:lnSpc>
                <a:spcPct val="100000"/>
              </a:lnSpc>
              <a:buSzPct val="80000"/>
              <a:buFont charset="2" typeface="Wingdings 3"/>
              <a:buChar char=""/>
            </a:pPr>
            <a:r>
              <a:rPr lang="en-US">
                <a:solidFill>
                  <a:srgbClr val="404040"/>
                </a:solidFill>
                <a:latin typeface="Century Gothic"/>
              </a:rPr>
              <a:t>Quando todas as freqüências esperadas são pequenas, esta aproximação pode não ser boa. </a:t>
            </a:r>
            <a:endParaRPr/>
          </a:p>
          <a:p>
            <a:pPr>
              <a:lnSpc>
                <a:spcPct val="100000"/>
              </a:lnSpc>
              <a:buSzPct val="80000"/>
              <a:buFont charset="2" typeface="Wingdings 3"/>
              <a:buChar char=""/>
            </a:pPr>
            <a:r>
              <a:rPr lang="en-US">
                <a:solidFill>
                  <a:srgbClr val="404040"/>
                </a:solidFill>
                <a:latin typeface="Century Gothic"/>
              </a:rPr>
              <a:t>A correção de continuidade (de Yates) é uma tentativa de remover esta fonte de erro.</a:t>
            </a:r>
            <a:endParaRPr/>
          </a:p>
          <a:p>
            <a:pPr>
              <a:lnSpc>
                <a:spcPct val="100000"/>
              </a:lnSpc>
              <a:buSzPct val="80000"/>
              <a:buFont charset="2" typeface="Wingdings 3"/>
              <a:buChar char=""/>
            </a:pPr>
            <a:r>
              <a:rPr lang="en-US">
                <a:solidFill>
                  <a:srgbClr val="404040"/>
                </a:solidFill>
                <a:latin typeface="Century Gothic"/>
              </a:rPr>
              <a:t>incluindo a correção de Yates fica:</a:t>
            </a:r>
            <a:endParaRPr/>
          </a:p>
        </p:txBody>
      </p:sp>
      <p:pic>
        <p:nvPicPr>
          <p:cNvPr descr="" id="159" name="Imagem 3"/>
          <p:cNvPicPr/>
          <p:nvPr/>
        </p:nvPicPr>
        <p:blipFill>
          <a:blip r:embed="rId1"/>
          <a:stretch>
            <a:fillRect/>
          </a:stretch>
        </p:blipFill>
        <p:spPr>
          <a:xfrm>
            <a:off x="3768120" y="4991400"/>
            <a:ext cx="3173040" cy="1357200"/>
          </a:xfrm>
          <a:prstGeom prst="rect">
            <a:avLst/>
          </a:prstGeom>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TextShape 1"/>
          <p:cNvSpPr txBox="1"/>
          <p:nvPr/>
        </p:nvSpPr>
        <p:spPr>
          <a:xfrm>
            <a:off x="257400" y="3008160"/>
            <a:ext cx="8760960" cy="707760"/>
          </a:xfrm>
          <a:prstGeom prst="rect">
            <a:avLst/>
          </a:prstGeom>
        </p:spPr>
        <p:txBody>
          <a:bodyPr anchor="ctr"/>
          <a:p>
            <a:pPr>
              <a:lnSpc>
                <a:spcPct val="100000"/>
              </a:lnSpc>
            </a:pPr>
            <a:r>
              <a:rPr lang="en-US" sz="5400">
                <a:solidFill>
                  <a:srgbClr val="b31166"/>
                </a:solidFill>
                <a:latin typeface="Century Gothic"/>
              </a:rPr>
              <a:t>Tabela</a:t>
            </a:r>
            <a:r>
              <a:rPr lang="en-US" sz="4400">
                <a:solidFill>
                  <a:srgbClr val="b31166"/>
                </a:solidFill>
                <a:latin typeface="Century Gothic"/>
              </a:rPr>
              <a:t> </a:t>
            </a:r>
            <a:endParaRPr/>
          </a:p>
        </p:txBody>
      </p:sp>
      <p:pic>
        <p:nvPicPr>
          <p:cNvPr descr="" id="161" name="Espaço Reservado para Conteúdo 3"/>
          <p:cNvPicPr/>
          <p:nvPr/>
        </p:nvPicPr>
        <p:blipFill>
          <a:blip r:embed="rId1"/>
          <a:stretch>
            <a:fillRect/>
          </a:stretch>
        </p:blipFill>
        <p:spPr>
          <a:xfrm>
            <a:off x="3219840" y="0"/>
            <a:ext cx="6284520" cy="6939000"/>
          </a:xfrm>
          <a:prstGeom prst="rect">
            <a:avLst/>
          </a:prstGeom>
        </p:spPr>
      </p:pic>
      <p:sp>
        <p:nvSpPr>
          <p:cNvPr id="162" name="CustomShape 2"/>
          <p:cNvSpPr/>
          <p:nvPr/>
        </p:nvSpPr>
        <p:spPr>
          <a:xfrm>
            <a:off x="7212240" y="1043280"/>
            <a:ext cx="514800" cy="334440"/>
          </a:xfrm>
          <a:prstGeom prst="rect">
            <a:avLst/>
          </a:prstGeom>
          <a:ln w="57240">
            <a:solidFill>
              <a:srgbClr val="b31166"/>
            </a:solidFill>
            <a:round/>
          </a:ln>
        </p:spPr>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TextShape 1"/>
          <p:cNvSpPr txBox="1"/>
          <p:nvPr/>
        </p:nvSpPr>
        <p:spPr>
          <a:xfrm>
            <a:off x="849960" y="973800"/>
            <a:ext cx="9285120" cy="706680"/>
          </a:xfrm>
          <a:prstGeom prst="rect">
            <a:avLst/>
          </a:prstGeom>
        </p:spPr>
        <p:txBody>
          <a:bodyPr anchor="ctr"/>
          <a:p>
            <a:pPr>
              <a:lnSpc>
                <a:spcPct val="100000"/>
              </a:lnSpc>
            </a:pPr>
            <a:r>
              <a:rPr lang="en-US" sz="4400">
                <a:solidFill>
                  <a:srgbClr val="ebebeb"/>
                </a:solidFill>
                <a:latin typeface="Century Gothic"/>
              </a:rPr>
              <a:t>Valor calculado x Valor tabelado</a:t>
            </a:r>
            <a:endParaRPr/>
          </a:p>
        </p:txBody>
      </p:sp>
      <p:sp>
        <p:nvSpPr>
          <p:cNvPr id="164" name="TextShape 2"/>
          <p:cNvSpPr txBox="1"/>
          <p:nvPr/>
        </p:nvSpPr>
        <p:spPr>
          <a:xfrm>
            <a:off x="1154880" y="3441600"/>
            <a:ext cx="9843120" cy="1825560"/>
          </a:xfrm>
          <a:prstGeom prst="rect">
            <a:avLst/>
          </a:prstGeom>
        </p:spPr>
        <p:txBody>
          <a:bodyPr/>
          <a:p>
            <a:pPr>
              <a:lnSpc>
                <a:spcPct val="100000"/>
              </a:lnSpc>
              <a:buSzPct val="80000"/>
              <a:buFont charset="2" typeface="Wingdings 3"/>
              <a:buChar char=""/>
            </a:pPr>
            <a:r>
              <a:rPr lang="en-US">
                <a:solidFill>
                  <a:srgbClr val="404040"/>
                </a:solidFill>
                <a:latin typeface="Century Gothic"/>
              </a:rPr>
              <a:t>Se o valor de X² obtido no cálculo for maior ou igual o valor tabelado, rejeita-se a hipótese nula</a:t>
            </a:r>
            <a:endParaRPr/>
          </a:p>
          <a:p>
            <a:pPr>
              <a:lnSpc>
                <a:spcPct val="100000"/>
              </a:lnSpc>
            </a:pPr>
            <a:endParaRPr/>
          </a:p>
          <a:p>
            <a:pPr>
              <a:lnSpc>
                <a:spcPct val="100000"/>
              </a:lnSpc>
              <a:buSzPct val="80000"/>
              <a:buFont charset="2" typeface="Wingdings 3"/>
              <a:buChar char=""/>
            </a:pPr>
            <a:r>
              <a:rPr lang="en-US">
                <a:solidFill>
                  <a:srgbClr val="404040"/>
                </a:solidFill>
                <a:latin typeface="Century Gothic"/>
              </a:rPr>
              <a:t>Se o valor de X² obtido no cálculo for menor que o valor tabelado, rejeita-se a hipótese alternativa </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TextShape 1"/>
          <p:cNvSpPr txBox="1"/>
          <p:nvPr/>
        </p:nvSpPr>
        <p:spPr>
          <a:xfrm>
            <a:off x="1154880" y="973800"/>
            <a:ext cx="8760960" cy="706680"/>
          </a:xfrm>
          <a:prstGeom prst="rect">
            <a:avLst/>
          </a:prstGeom>
        </p:spPr>
        <p:txBody>
          <a:bodyPr anchor="ctr"/>
          <a:p>
            <a:pPr>
              <a:lnSpc>
                <a:spcPct val="100000"/>
              </a:lnSpc>
            </a:pPr>
            <a:r>
              <a:rPr lang="en-US" sz="4400">
                <a:solidFill>
                  <a:srgbClr val="ebebeb"/>
                </a:solidFill>
                <a:latin typeface="Century Gothic"/>
              </a:rPr>
              <a:t>Exemplo 1</a:t>
            </a:r>
            <a:endParaRPr/>
          </a:p>
        </p:txBody>
      </p:sp>
      <p:sp>
        <p:nvSpPr>
          <p:cNvPr id="166" name="TextShape 2"/>
          <p:cNvSpPr txBox="1"/>
          <p:nvPr/>
        </p:nvSpPr>
        <p:spPr>
          <a:xfrm>
            <a:off x="678600" y="2461680"/>
            <a:ext cx="10319760" cy="3416040"/>
          </a:xfrm>
          <a:prstGeom prst="rect">
            <a:avLst/>
          </a:prstGeom>
        </p:spPr>
        <p:txBody>
          <a:bodyPr/>
          <a:p>
            <a:pPr>
              <a:lnSpc>
                <a:spcPct val="100000"/>
              </a:lnSpc>
              <a:buSzPct val="80000"/>
              <a:buFont charset="2" typeface="Wingdings 3"/>
              <a:buChar char=""/>
            </a:pPr>
            <a:r>
              <a:rPr lang="en-US">
                <a:solidFill>
                  <a:srgbClr val="404040"/>
                </a:solidFill>
                <a:latin typeface="Century Gothic"/>
              </a:rPr>
              <a:t>Um psicólogo infantil está interessado em observar a iniciação de contatos sociais em crianças. Ele observou que crianças que são novas em uma escola maternal estabelecem contatos interpessoais com adultos ao invés de com outras crianças. Ele prevê que à medida que se familiarizam com o ambiente as crianças estabelecem contatos interpessoais com outras crianças. Para testar esta hipótese ele observa 25 crianças nos seus primeiros dias em uma escola maternal e então categoriza suas primeiras iniciações de contatos sociais em: se foi dirigido a um adulto ou se foi dirigido a outra criança. Ele observa também depois de elas estarem na escola por um mês.</a:t>
            </a:r>
            <a:endParaRPr/>
          </a:p>
        </p:txBody>
      </p:sp>
      <p:pic>
        <p:nvPicPr>
          <p:cNvPr descr="" id="167" name="Imagem 3"/>
          <p:cNvPicPr/>
          <p:nvPr/>
        </p:nvPicPr>
        <p:blipFill>
          <a:blip r:embed="rId1"/>
          <a:stretch>
            <a:fillRect/>
          </a:stretch>
        </p:blipFill>
        <p:spPr>
          <a:xfrm>
            <a:off x="1420200" y="4885200"/>
            <a:ext cx="8836560" cy="159228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 name="TextShape 1"/>
          <p:cNvSpPr txBox="1"/>
          <p:nvPr/>
        </p:nvSpPr>
        <p:spPr>
          <a:xfrm>
            <a:off x="1154880" y="973800"/>
            <a:ext cx="8760960" cy="706680"/>
          </a:xfrm>
          <a:prstGeom prst="rect">
            <a:avLst/>
          </a:prstGeom>
        </p:spPr>
        <p:txBody>
          <a:bodyPr anchor="ctr"/>
          <a:p>
            <a:pPr>
              <a:lnSpc>
                <a:spcPct val="100000"/>
              </a:lnSpc>
            </a:pPr>
            <a:r>
              <a:rPr lang="en-US" sz="4400">
                <a:solidFill>
                  <a:srgbClr val="ebebeb"/>
                </a:solidFill>
                <a:latin typeface="Century Gothic"/>
              </a:rPr>
              <a:t>Exemplo 1</a:t>
            </a:r>
            <a:r>
              <a:rPr lang="en-US" sz="3600">
                <a:solidFill>
                  <a:srgbClr val="ebebeb"/>
                </a:solidFill>
                <a:latin typeface="Century Gothic"/>
              </a:rPr>
              <a:t> </a:t>
            </a:r>
            <a:endParaRPr/>
          </a:p>
        </p:txBody>
      </p:sp>
      <p:sp>
        <p:nvSpPr>
          <p:cNvPr id="169" name="TextShape 2"/>
          <p:cNvSpPr txBox="1"/>
          <p:nvPr/>
        </p:nvSpPr>
        <p:spPr>
          <a:xfrm>
            <a:off x="1154880" y="2603520"/>
            <a:ext cx="9907560" cy="3416040"/>
          </a:xfrm>
          <a:prstGeom prst="rect">
            <a:avLst/>
          </a:prstGeom>
        </p:spPr>
        <p:txBody>
          <a:bodyPr/>
          <a:p>
            <a:pPr>
              <a:lnSpc>
                <a:spcPct val="100000"/>
              </a:lnSpc>
              <a:buSzPct val="80000"/>
              <a:buFont charset="2" typeface="Wingdings 3"/>
              <a:buChar char=""/>
            </a:pPr>
            <a:r>
              <a:rPr lang="en-US">
                <a:solidFill>
                  <a:srgbClr val="404040"/>
                </a:solidFill>
                <a:latin typeface="Century Gothic"/>
              </a:rPr>
              <a:t>A tabela mostra que o valor da distribuição qui-quadrado com 1 grau de liberdade e probabilidade de 5% (α=0,05) é 3,84.</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SzPct val="80000"/>
              <a:buFont charset="2" typeface="Wingdings 3"/>
              <a:buChar char=""/>
            </a:pPr>
            <a:r>
              <a:rPr lang="en-US">
                <a:solidFill>
                  <a:srgbClr val="404040"/>
                </a:solidFill>
                <a:latin typeface="Century Gothic"/>
              </a:rPr>
              <a:t>Como o valor calculado é maior do que o valor tabelado, rejeita-se H</a:t>
            </a:r>
            <a:r>
              <a:rPr lang="en-US" sz="1200">
                <a:solidFill>
                  <a:srgbClr val="404040"/>
                </a:solidFill>
                <a:latin typeface="Century Gothic"/>
              </a:rPr>
              <a:t>0. </a:t>
            </a:r>
            <a:endParaRPr/>
          </a:p>
          <a:p>
            <a:pPr>
              <a:lnSpc>
                <a:spcPct val="100000"/>
              </a:lnSpc>
              <a:buSzPct val="80000"/>
              <a:buFont charset="2" typeface="Wingdings 3"/>
              <a:buChar char=""/>
            </a:pPr>
            <a:r>
              <a:rPr lang="en-US">
                <a:solidFill>
                  <a:srgbClr val="404040"/>
                </a:solidFill>
                <a:latin typeface="Century Gothic"/>
              </a:rPr>
              <a:t>Portanto, as crianças apresentam tendência significativa para mudar seu objeto de interesse de adulto para criança após 30 dias de aula.</a:t>
            </a:r>
            <a:endParaRPr/>
          </a:p>
        </p:txBody>
      </p:sp>
      <p:pic>
        <p:nvPicPr>
          <p:cNvPr descr="" id="170" name="Imagem 5"/>
          <p:cNvPicPr/>
          <p:nvPr/>
        </p:nvPicPr>
        <p:blipFill>
          <a:blip r:embed="rId1"/>
          <a:stretch>
            <a:fillRect/>
          </a:stretch>
        </p:blipFill>
        <p:spPr>
          <a:xfrm>
            <a:off x="3166920" y="3472920"/>
            <a:ext cx="5301360" cy="1059840"/>
          </a:xfrm>
          <a:prstGeom prst="rect">
            <a:avLst/>
          </a:prstGeom>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